
<file path=[Content_Types].xml><?xml version="1.0" encoding="utf-8"?>
<Types xmlns="http://schemas.openxmlformats.org/package/2006/content-types">
  <Default Extension="glb" ContentType="model/gltf.binary"/>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5" r:id="rId1"/>
  </p:sldMasterIdLst>
  <p:notesMasterIdLst>
    <p:notesMasterId r:id="rId50"/>
  </p:notesMasterIdLst>
  <p:sldIdLst>
    <p:sldId id="256" r:id="rId2"/>
    <p:sldId id="287" r:id="rId3"/>
    <p:sldId id="289" r:id="rId4"/>
    <p:sldId id="259" r:id="rId5"/>
    <p:sldId id="317" r:id="rId6"/>
    <p:sldId id="260" r:id="rId7"/>
    <p:sldId id="318" r:id="rId8"/>
    <p:sldId id="261" r:id="rId9"/>
    <p:sldId id="326" r:id="rId10"/>
    <p:sldId id="325" r:id="rId11"/>
    <p:sldId id="327" r:id="rId12"/>
    <p:sldId id="328" r:id="rId13"/>
    <p:sldId id="319" r:id="rId14"/>
    <p:sldId id="320" r:id="rId15"/>
    <p:sldId id="292" r:id="rId16"/>
    <p:sldId id="321" r:id="rId17"/>
    <p:sldId id="322" r:id="rId18"/>
    <p:sldId id="291" r:id="rId19"/>
    <p:sldId id="294" r:id="rId20"/>
    <p:sldId id="295" r:id="rId21"/>
    <p:sldId id="296" r:id="rId22"/>
    <p:sldId id="304" r:id="rId23"/>
    <p:sldId id="311" r:id="rId24"/>
    <p:sldId id="279" r:id="rId25"/>
    <p:sldId id="281" r:id="rId26"/>
    <p:sldId id="306" r:id="rId27"/>
    <p:sldId id="315" r:id="rId28"/>
    <p:sldId id="299" r:id="rId29"/>
    <p:sldId id="298" r:id="rId30"/>
    <p:sldId id="312" r:id="rId31"/>
    <p:sldId id="313" r:id="rId32"/>
    <p:sldId id="263" r:id="rId33"/>
    <p:sldId id="264" r:id="rId34"/>
    <p:sldId id="265" r:id="rId35"/>
    <p:sldId id="266" r:id="rId36"/>
    <p:sldId id="267" r:id="rId37"/>
    <p:sldId id="300" r:id="rId38"/>
    <p:sldId id="301" r:id="rId39"/>
    <p:sldId id="302" r:id="rId40"/>
    <p:sldId id="270" r:id="rId41"/>
    <p:sldId id="271" r:id="rId42"/>
    <p:sldId id="308" r:id="rId43"/>
    <p:sldId id="307" r:id="rId44"/>
    <p:sldId id="329" r:id="rId45"/>
    <p:sldId id="330" r:id="rId46"/>
    <p:sldId id="331" r:id="rId47"/>
    <p:sldId id="309" r:id="rId48"/>
    <p:sldId id="285" r:id="rId49"/>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902C93A-94C2-4932-9687-2F7E3D0281FC}" v="33" dt="2023-02-14T10:27:48.344"/>
  </p1510:revLst>
</p1510:revInfo>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C083E6E3-FA7D-4D7B-A595-EF9225AFEA82}" styleName="Style léger 1 - Accentuation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8799B23B-EC83-4686-B30A-512413B5E67A}" styleName="Style léger 3 - Accentuation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2D5ABB26-0587-4C30-8999-92F81FD0307C}" styleName="Aucun style, aucune grille">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Style léger 1 - Accentuation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57838" autoAdjust="0"/>
  </p:normalViewPr>
  <p:slideViewPr>
    <p:cSldViewPr snapToGrid="0">
      <p:cViewPr varScale="1">
        <p:scale>
          <a:sx n="38" d="100"/>
          <a:sy n="38" d="100"/>
        </p:scale>
        <p:origin x="1764" y="48"/>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55"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microsoft.com/office/2015/10/relationships/revisionInfo" Target="revisionInfo.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OUTROS, Darren" userId="cbb15cb6-2014-409d-999e-e8dfa45833eb" providerId="ADAL" clId="{A4821BDC-3705-4D58-BC64-094DE7ABD2AE}"/>
    <pc:docChg chg="undo custSel delSld modSld">
      <pc:chgData name="BOUTROS, Darren" userId="cbb15cb6-2014-409d-999e-e8dfa45833eb" providerId="ADAL" clId="{A4821BDC-3705-4D58-BC64-094DE7ABD2AE}" dt="2022-03-17T09:13:30.703" v="59" actId="20578"/>
      <pc:docMkLst>
        <pc:docMk/>
      </pc:docMkLst>
      <pc:sldChg chg="addSp delSp modSp mod setBg addAnim delAnim">
        <pc:chgData name="BOUTROS, Darren" userId="cbb15cb6-2014-409d-999e-e8dfa45833eb" providerId="ADAL" clId="{A4821BDC-3705-4D58-BC64-094DE7ABD2AE}" dt="2022-03-15T07:51:37.562" v="47" actId="20577"/>
        <pc:sldMkLst>
          <pc:docMk/>
          <pc:sldMk cId="3189751174" sldId="256"/>
        </pc:sldMkLst>
        <pc:spChg chg="mod">
          <ac:chgData name="BOUTROS, Darren" userId="cbb15cb6-2014-409d-999e-e8dfa45833eb" providerId="ADAL" clId="{A4821BDC-3705-4D58-BC64-094DE7ABD2AE}" dt="2022-03-15T07:51:24.178" v="39"/>
          <ac:spMkLst>
            <pc:docMk/>
            <pc:sldMk cId="3189751174" sldId="256"/>
            <ac:spMk id="2" creationId="{2C9C25C5-668C-4C9D-8D9C-266CA61BDDA1}"/>
          </ac:spMkLst>
        </pc:spChg>
        <pc:spChg chg="mod">
          <ac:chgData name="BOUTROS, Darren" userId="cbb15cb6-2014-409d-999e-e8dfa45833eb" providerId="ADAL" clId="{A4821BDC-3705-4D58-BC64-094DE7ABD2AE}" dt="2022-03-15T07:51:37.562" v="47" actId="20577"/>
          <ac:spMkLst>
            <pc:docMk/>
            <pc:sldMk cId="3189751174" sldId="256"/>
            <ac:spMk id="3" creationId="{2C652D8E-9902-48F1-8721-EC5E1D37AE98}"/>
          </ac:spMkLst>
        </pc:spChg>
        <pc:spChg chg="add del">
          <ac:chgData name="BOUTROS, Darren" userId="cbb15cb6-2014-409d-999e-e8dfa45833eb" providerId="ADAL" clId="{A4821BDC-3705-4D58-BC64-094DE7ABD2AE}" dt="2022-03-15T07:50:45.832" v="35" actId="26606"/>
          <ac:spMkLst>
            <pc:docMk/>
            <pc:sldMk cId="3189751174" sldId="256"/>
            <ac:spMk id="9" creationId="{C1DD1A8A-57D5-4A81-AD04-532B043C5611}"/>
          </ac:spMkLst>
        </pc:spChg>
        <pc:spChg chg="add del">
          <ac:chgData name="BOUTROS, Darren" userId="cbb15cb6-2014-409d-999e-e8dfa45833eb" providerId="ADAL" clId="{A4821BDC-3705-4D58-BC64-094DE7ABD2AE}" dt="2022-03-15T07:50:45.832" v="35" actId="26606"/>
          <ac:spMkLst>
            <pc:docMk/>
            <pc:sldMk cId="3189751174" sldId="256"/>
            <ac:spMk id="11" creationId="{007891EC-4501-44ED-A8C8-B11B6DB767AB}"/>
          </ac:spMkLst>
        </pc:spChg>
        <pc:spChg chg="add">
          <ac:chgData name="BOUTROS, Darren" userId="cbb15cb6-2014-409d-999e-e8dfa45833eb" providerId="ADAL" clId="{A4821BDC-3705-4D58-BC64-094DE7ABD2AE}" dt="2022-03-15T07:50:45.855" v="36" actId="26606"/>
          <ac:spMkLst>
            <pc:docMk/>
            <pc:sldMk cId="3189751174" sldId="256"/>
            <ac:spMk id="13" creationId="{C1DD1A8A-57D5-4A81-AD04-532B043C5611}"/>
          </ac:spMkLst>
        </pc:spChg>
        <pc:spChg chg="add">
          <ac:chgData name="BOUTROS, Darren" userId="cbb15cb6-2014-409d-999e-e8dfa45833eb" providerId="ADAL" clId="{A4821BDC-3705-4D58-BC64-094DE7ABD2AE}" dt="2022-03-15T07:50:45.855" v="36" actId="26606"/>
          <ac:spMkLst>
            <pc:docMk/>
            <pc:sldMk cId="3189751174" sldId="256"/>
            <ac:spMk id="15" creationId="{007891EC-4501-44ED-A8C8-B11B6DB767AB}"/>
          </ac:spMkLst>
        </pc:spChg>
        <pc:picChg chg="add del">
          <ac:chgData name="BOUTROS, Darren" userId="cbb15cb6-2014-409d-999e-e8dfa45833eb" providerId="ADAL" clId="{A4821BDC-3705-4D58-BC64-094DE7ABD2AE}" dt="2022-03-15T07:50:45.832" v="35" actId="26606"/>
          <ac:picMkLst>
            <pc:docMk/>
            <pc:sldMk cId="3189751174" sldId="256"/>
            <ac:picMk id="5" creationId="{254E0257-AB23-7EAD-807F-BDC7A66A1CDD}"/>
          </ac:picMkLst>
        </pc:picChg>
        <pc:picChg chg="add">
          <ac:chgData name="BOUTROS, Darren" userId="cbb15cb6-2014-409d-999e-e8dfa45833eb" providerId="ADAL" clId="{A4821BDC-3705-4D58-BC64-094DE7ABD2AE}" dt="2022-03-15T07:50:45.855" v="36" actId="26606"/>
          <ac:picMkLst>
            <pc:docMk/>
            <pc:sldMk cId="3189751174" sldId="256"/>
            <ac:picMk id="14" creationId="{90DFA593-9D3D-082B-1391-0EBA1A771949}"/>
          </ac:picMkLst>
        </pc:picChg>
      </pc:sldChg>
      <pc:sldChg chg="del">
        <pc:chgData name="BOUTROS, Darren" userId="cbb15cb6-2014-409d-999e-e8dfa45833eb" providerId="ADAL" clId="{A4821BDC-3705-4D58-BC64-094DE7ABD2AE}" dt="2022-03-15T07:54:41.434" v="50" actId="47"/>
        <pc:sldMkLst>
          <pc:docMk/>
          <pc:sldMk cId="2569663763" sldId="257"/>
        </pc:sldMkLst>
      </pc:sldChg>
      <pc:sldChg chg="modSp">
        <pc:chgData name="BOUTROS, Darren" userId="cbb15cb6-2014-409d-999e-e8dfa45833eb" providerId="ADAL" clId="{A4821BDC-3705-4D58-BC64-094DE7ABD2AE}" dt="2022-03-14T08:13:05.593" v="17" actId="20577"/>
        <pc:sldMkLst>
          <pc:docMk/>
          <pc:sldMk cId="2400135336" sldId="260"/>
        </pc:sldMkLst>
        <pc:graphicFrameChg chg="mod">
          <ac:chgData name="BOUTROS, Darren" userId="cbb15cb6-2014-409d-999e-e8dfa45833eb" providerId="ADAL" clId="{A4821BDC-3705-4D58-BC64-094DE7ABD2AE}" dt="2022-03-14T08:13:05.593" v="17" actId="20577"/>
          <ac:graphicFrameMkLst>
            <pc:docMk/>
            <pc:sldMk cId="2400135336" sldId="260"/>
            <ac:graphicFrameMk id="5" creationId="{6461DC0B-513B-E98A-A94F-2B86EC73CD51}"/>
          </ac:graphicFrameMkLst>
        </pc:graphicFrameChg>
      </pc:sldChg>
      <pc:sldChg chg="modSp">
        <pc:chgData name="BOUTROS, Darren" userId="cbb15cb6-2014-409d-999e-e8dfa45833eb" providerId="ADAL" clId="{A4821BDC-3705-4D58-BC64-094DE7ABD2AE}" dt="2022-03-17T09:13:30.703" v="59" actId="20578"/>
        <pc:sldMkLst>
          <pc:docMk/>
          <pc:sldMk cId="3620513907" sldId="267"/>
        </pc:sldMkLst>
        <pc:spChg chg="mod">
          <ac:chgData name="BOUTROS, Darren" userId="cbb15cb6-2014-409d-999e-e8dfa45833eb" providerId="ADAL" clId="{A4821BDC-3705-4D58-BC64-094DE7ABD2AE}" dt="2022-03-17T09:13:30.703" v="59" actId="20578"/>
          <ac:spMkLst>
            <pc:docMk/>
            <pc:sldMk cId="3620513907" sldId="267"/>
            <ac:spMk id="10" creationId="{925B3FFA-667B-4ACE-AF29-05E232A55FE5}"/>
          </ac:spMkLst>
        </pc:spChg>
      </pc:sldChg>
      <pc:sldChg chg="del">
        <pc:chgData name="BOUTROS, Darren" userId="cbb15cb6-2014-409d-999e-e8dfa45833eb" providerId="ADAL" clId="{A4821BDC-3705-4D58-BC64-094DE7ABD2AE}" dt="2022-03-15T07:54:39.079" v="49" actId="47"/>
        <pc:sldMkLst>
          <pc:docMk/>
          <pc:sldMk cId="3267146128" sldId="272"/>
        </pc:sldMkLst>
      </pc:sldChg>
      <pc:sldChg chg="del">
        <pc:chgData name="BOUTROS, Darren" userId="cbb15cb6-2014-409d-999e-e8dfa45833eb" providerId="ADAL" clId="{A4821BDC-3705-4D58-BC64-094DE7ABD2AE}" dt="2022-03-15T07:54:48.190" v="51" actId="47"/>
        <pc:sldMkLst>
          <pc:docMk/>
          <pc:sldMk cId="739854972" sldId="273"/>
        </pc:sldMkLst>
      </pc:sldChg>
      <pc:sldChg chg="del">
        <pc:chgData name="BOUTROS, Darren" userId="cbb15cb6-2014-409d-999e-e8dfa45833eb" providerId="ADAL" clId="{A4821BDC-3705-4D58-BC64-094DE7ABD2AE}" dt="2022-03-15T07:54:49.424" v="52" actId="47"/>
        <pc:sldMkLst>
          <pc:docMk/>
          <pc:sldMk cId="2840474635" sldId="274"/>
        </pc:sldMkLst>
      </pc:sldChg>
      <pc:sldChg chg="del">
        <pc:chgData name="BOUTROS, Darren" userId="cbb15cb6-2014-409d-999e-e8dfa45833eb" providerId="ADAL" clId="{A4821BDC-3705-4D58-BC64-094DE7ABD2AE}" dt="2022-03-15T07:54:51.842" v="53" actId="47"/>
        <pc:sldMkLst>
          <pc:docMk/>
          <pc:sldMk cId="669306451" sldId="275"/>
        </pc:sldMkLst>
      </pc:sldChg>
      <pc:sldChg chg="del">
        <pc:chgData name="BOUTROS, Darren" userId="cbb15cb6-2014-409d-999e-e8dfa45833eb" providerId="ADAL" clId="{A4821BDC-3705-4D58-BC64-094DE7ABD2AE}" dt="2022-03-15T07:54:53.870" v="54" actId="47"/>
        <pc:sldMkLst>
          <pc:docMk/>
          <pc:sldMk cId="653651966" sldId="276"/>
        </pc:sldMkLst>
      </pc:sldChg>
      <pc:sldChg chg="del">
        <pc:chgData name="BOUTROS, Darren" userId="cbb15cb6-2014-409d-999e-e8dfa45833eb" providerId="ADAL" clId="{A4821BDC-3705-4D58-BC64-094DE7ABD2AE}" dt="2022-03-15T07:54:58.095" v="55" actId="47"/>
        <pc:sldMkLst>
          <pc:docMk/>
          <pc:sldMk cId="524366819" sldId="277"/>
        </pc:sldMkLst>
      </pc:sldChg>
      <pc:sldChg chg="del">
        <pc:chgData name="BOUTROS, Darren" userId="cbb15cb6-2014-409d-999e-e8dfa45833eb" providerId="ADAL" clId="{A4821BDC-3705-4D58-BC64-094DE7ABD2AE}" dt="2022-03-15T07:55:00.821" v="56" actId="47"/>
        <pc:sldMkLst>
          <pc:docMk/>
          <pc:sldMk cId="1908861993" sldId="280"/>
        </pc:sldMkLst>
      </pc:sldChg>
      <pc:sldChg chg="del">
        <pc:chgData name="BOUTROS, Darren" userId="cbb15cb6-2014-409d-999e-e8dfa45833eb" providerId="ADAL" clId="{A4821BDC-3705-4D58-BC64-094DE7ABD2AE}" dt="2022-03-15T07:55:14.017" v="58" actId="47"/>
        <pc:sldMkLst>
          <pc:docMk/>
          <pc:sldMk cId="406837522" sldId="283"/>
        </pc:sldMkLst>
      </pc:sldChg>
      <pc:sldChg chg="del">
        <pc:chgData name="BOUTROS, Darren" userId="cbb15cb6-2014-409d-999e-e8dfa45833eb" providerId="ADAL" clId="{A4821BDC-3705-4D58-BC64-094DE7ABD2AE}" dt="2022-03-15T07:55:11.273" v="57" actId="47"/>
        <pc:sldMkLst>
          <pc:docMk/>
          <pc:sldMk cId="2546214419" sldId="284"/>
        </pc:sldMkLst>
      </pc:sldChg>
      <pc:sldChg chg="modSp modAnim">
        <pc:chgData name="BOUTROS, Darren" userId="cbb15cb6-2014-409d-999e-e8dfa45833eb" providerId="ADAL" clId="{A4821BDC-3705-4D58-BC64-094DE7ABD2AE}" dt="2022-03-14T08:01:12.235" v="9"/>
        <pc:sldMkLst>
          <pc:docMk/>
          <pc:sldMk cId="3123875868" sldId="286"/>
        </pc:sldMkLst>
        <pc:picChg chg="mod">
          <ac:chgData name="BOUTROS, Darren" userId="cbb15cb6-2014-409d-999e-e8dfa45833eb" providerId="ADAL" clId="{A4821BDC-3705-4D58-BC64-094DE7ABD2AE}" dt="2022-03-14T08:00:56.946" v="5" actId="1076"/>
          <ac:picMkLst>
            <pc:docMk/>
            <pc:sldMk cId="3123875868" sldId="286"/>
            <ac:picMk id="1034" creationId="{9C342F04-62BD-4BBE-B66B-59CB3837BEBB}"/>
          </ac:picMkLst>
        </pc:picChg>
      </pc:sldChg>
      <pc:sldChg chg="del">
        <pc:chgData name="BOUTROS, Darren" userId="cbb15cb6-2014-409d-999e-e8dfa45833eb" providerId="ADAL" clId="{A4821BDC-3705-4D58-BC64-094DE7ABD2AE}" dt="2022-03-15T07:54:38.309" v="48" actId="47"/>
        <pc:sldMkLst>
          <pc:docMk/>
          <pc:sldMk cId="1633207963" sldId="305"/>
        </pc:sldMkLst>
      </pc:sldChg>
    </pc:docChg>
  </pc:docChgLst>
  <pc:docChgLst>
    <pc:chgData name="BOUTROS, Darren" userId="cbb15cb6-2014-409d-999e-e8dfa45833eb" providerId="ADAL" clId="{B6866EB7-4DBB-489D-B7E6-F1BB2BF19CE6}"/>
    <pc:docChg chg="modSld">
      <pc:chgData name="BOUTROS, Darren" userId="cbb15cb6-2014-409d-999e-e8dfa45833eb" providerId="ADAL" clId="{B6866EB7-4DBB-489D-B7E6-F1BB2BF19CE6}" dt="2022-06-07T16:20:30.767" v="0" actId="1036"/>
      <pc:docMkLst>
        <pc:docMk/>
      </pc:docMkLst>
      <pc:sldChg chg="modSp mod">
        <pc:chgData name="BOUTROS, Darren" userId="cbb15cb6-2014-409d-999e-e8dfa45833eb" providerId="ADAL" clId="{B6866EB7-4DBB-489D-B7E6-F1BB2BF19CE6}" dt="2022-06-07T16:20:30.767" v="0" actId="1036"/>
        <pc:sldMkLst>
          <pc:docMk/>
          <pc:sldMk cId="2617543319" sldId="296"/>
        </pc:sldMkLst>
        <pc:picChg chg="mod">
          <ac:chgData name="BOUTROS, Darren" userId="cbb15cb6-2014-409d-999e-e8dfa45833eb" providerId="ADAL" clId="{B6866EB7-4DBB-489D-B7E6-F1BB2BF19CE6}" dt="2022-06-07T16:20:30.767" v="0" actId="1036"/>
          <ac:picMkLst>
            <pc:docMk/>
            <pc:sldMk cId="2617543319" sldId="296"/>
            <ac:picMk id="4" creationId="{D5293C08-A96F-412F-9D45-CD2A8CAA6590}"/>
          </ac:picMkLst>
        </pc:picChg>
      </pc:sldChg>
    </pc:docChg>
  </pc:docChgLst>
  <pc:docChgLst>
    <pc:chgData name="BOUTROS, Darren" userId="cbb15cb6-2014-409d-999e-e8dfa45833eb" providerId="ADAL" clId="{E902C93A-94C2-4932-9687-2F7E3D0281FC}"/>
    <pc:docChg chg="undo custSel addSld delSld modSld sldOrd">
      <pc:chgData name="BOUTROS, Darren" userId="cbb15cb6-2014-409d-999e-e8dfa45833eb" providerId="ADAL" clId="{E902C93A-94C2-4932-9687-2F7E3D0281FC}" dt="2023-03-06T07:54:33.928" v="670" actId="729"/>
      <pc:docMkLst>
        <pc:docMk/>
      </pc:docMkLst>
      <pc:sldChg chg="delSp mod">
        <pc:chgData name="BOUTROS, Darren" userId="cbb15cb6-2014-409d-999e-e8dfa45833eb" providerId="ADAL" clId="{E902C93A-94C2-4932-9687-2F7E3D0281FC}" dt="2023-03-06T07:53:14.361" v="667" actId="478"/>
        <pc:sldMkLst>
          <pc:docMk/>
          <pc:sldMk cId="3620513907" sldId="267"/>
        </pc:sldMkLst>
        <pc:spChg chg="del">
          <ac:chgData name="BOUTROS, Darren" userId="cbb15cb6-2014-409d-999e-e8dfa45833eb" providerId="ADAL" clId="{E902C93A-94C2-4932-9687-2F7E3D0281FC}" dt="2023-03-06T07:53:14.361" v="667" actId="478"/>
          <ac:spMkLst>
            <pc:docMk/>
            <pc:sldMk cId="3620513907" sldId="267"/>
            <ac:spMk id="11" creationId="{1DB0FE8F-4793-4355-890A-5F4C69B2847F}"/>
          </ac:spMkLst>
        </pc:spChg>
      </pc:sldChg>
      <pc:sldChg chg="modSp mod">
        <pc:chgData name="BOUTROS, Darren" userId="cbb15cb6-2014-409d-999e-e8dfa45833eb" providerId="ADAL" clId="{E902C93A-94C2-4932-9687-2F7E3D0281FC}" dt="2023-03-06T07:53:50.709" v="669" actId="313"/>
        <pc:sldMkLst>
          <pc:docMk/>
          <pc:sldMk cId="3057314705" sldId="270"/>
        </pc:sldMkLst>
        <pc:spChg chg="mod">
          <ac:chgData name="BOUTROS, Darren" userId="cbb15cb6-2014-409d-999e-e8dfa45833eb" providerId="ADAL" clId="{E902C93A-94C2-4932-9687-2F7E3D0281FC}" dt="2023-03-06T07:53:50.709" v="669" actId="313"/>
          <ac:spMkLst>
            <pc:docMk/>
            <pc:sldMk cId="3057314705" sldId="270"/>
            <ac:spMk id="2" creationId="{1E841503-D53D-41F3-8565-D30B0CEFF6D3}"/>
          </ac:spMkLst>
        </pc:spChg>
      </pc:sldChg>
      <pc:sldChg chg="modSp mod">
        <pc:chgData name="BOUTROS, Darren" userId="cbb15cb6-2014-409d-999e-e8dfa45833eb" providerId="ADAL" clId="{E902C93A-94C2-4932-9687-2F7E3D0281FC}" dt="2023-02-27T16:13:03.211" v="665" actId="20577"/>
        <pc:sldMkLst>
          <pc:docMk/>
          <pc:sldMk cId="1493177143" sldId="285"/>
        </pc:sldMkLst>
        <pc:spChg chg="mod">
          <ac:chgData name="BOUTROS, Darren" userId="cbb15cb6-2014-409d-999e-e8dfa45833eb" providerId="ADAL" clId="{E902C93A-94C2-4932-9687-2F7E3D0281FC}" dt="2023-02-27T16:13:03.211" v="665" actId="20577"/>
          <ac:spMkLst>
            <pc:docMk/>
            <pc:sldMk cId="1493177143" sldId="285"/>
            <ac:spMk id="3" creationId="{7C497533-B6C2-41C1-AD3B-5A3E71107831}"/>
          </ac:spMkLst>
        </pc:spChg>
      </pc:sldChg>
      <pc:sldChg chg="del">
        <pc:chgData name="BOUTROS, Darren" userId="cbb15cb6-2014-409d-999e-e8dfa45833eb" providerId="ADAL" clId="{E902C93A-94C2-4932-9687-2F7E3D0281FC}" dt="2023-02-14T08:33:48.759" v="0" actId="47"/>
        <pc:sldMkLst>
          <pc:docMk/>
          <pc:sldMk cId="3123875868" sldId="286"/>
        </pc:sldMkLst>
      </pc:sldChg>
      <pc:sldChg chg="ord">
        <pc:chgData name="BOUTROS, Darren" userId="cbb15cb6-2014-409d-999e-e8dfa45833eb" providerId="ADAL" clId="{E902C93A-94C2-4932-9687-2F7E3D0281FC}" dt="2023-02-14T09:25:44.281" v="50"/>
        <pc:sldMkLst>
          <pc:docMk/>
          <pc:sldMk cId="2617543319" sldId="296"/>
        </pc:sldMkLst>
      </pc:sldChg>
      <pc:sldChg chg="modSp mod">
        <pc:chgData name="BOUTROS, Darren" userId="cbb15cb6-2014-409d-999e-e8dfa45833eb" providerId="ADAL" clId="{E902C93A-94C2-4932-9687-2F7E3D0281FC}" dt="2023-02-14T10:53:40.865" v="511" actId="1076"/>
        <pc:sldMkLst>
          <pc:docMk/>
          <pc:sldMk cId="1665688205" sldId="299"/>
        </pc:sldMkLst>
        <pc:spChg chg="mod">
          <ac:chgData name="BOUTROS, Darren" userId="cbb15cb6-2014-409d-999e-e8dfa45833eb" providerId="ADAL" clId="{E902C93A-94C2-4932-9687-2F7E3D0281FC}" dt="2023-02-14T10:53:36.536" v="510" actId="1076"/>
          <ac:spMkLst>
            <pc:docMk/>
            <pc:sldMk cId="1665688205" sldId="299"/>
            <ac:spMk id="5" creationId="{95A5462F-C460-45A0-9EDC-DDD6118F6664}"/>
          </ac:spMkLst>
        </pc:spChg>
        <pc:spChg chg="mod">
          <ac:chgData name="BOUTROS, Darren" userId="cbb15cb6-2014-409d-999e-e8dfa45833eb" providerId="ADAL" clId="{E902C93A-94C2-4932-9687-2F7E3D0281FC}" dt="2023-02-14T10:53:18.041" v="507" actId="1076"/>
          <ac:spMkLst>
            <pc:docMk/>
            <pc:sldMk cId="1665688205" sldId="299"/>
            <ac:spMk id="6" creationId="{DF6B6335-9633-4C01-B2C9-AF42F830F7C2}"/>
          </ac:spMkLst>
        </pc:spChg>
        <pc:spChg chg="mod">
          <ac:chgData name="BOUTROS, Darren" userId="cbb15cb6-2014-409d-999e-e8dfa45833eb" providerId="ADAL" clId="{E902C93A-94C2-4932-9687-2F7E3D0281FC}" dt="2023-02-14T10:53:33.479" v="509" actId="1076"/>
          <ac:spMkLst>
            <pc:docMk/>
            <pc:sldMk cId="1665688205" sldId="299"/>
            <ac:spMk id="7" creationId="{A50E8458-B8F8-45F6-923B-53CB2A214386}"/>
          </ac:spMkLst>
        </pc:spChg>
        <pc:spChg chg="mod">
          <ac:chgData name="BOUTROS, Darren" userId="cbb15cb6-2014-409d-999e-e8dfa45833eb" providerId="ADAL" clId="{E902C93A-94C2-4932-9687-2F7E3D0281FC}" dt="2023-02-14T10:53:30.258" v="508" actId="1076"/>
          <ac:spMkLst>
            <pc:docMk/>
            <pc:sldMk cId="1665688205" sldId="299"/>
            <ac:spMk id="8" creationId="{9961BE75-CC7E-4600-9AEA-B7F195563CE4}"/>
          </ac:spMkLst>
        </pc:spChg>
        <pc:spChg chg="mod">
          <ac:chgData name="BOUTROS, Darren" userId="cbb15cb6-2014-409d-999e-e8dfa45833eb" providerId="ADAL" clId="{E902C93A-94C2-4932-9687-2F7E3D0281FC}" dt="2023-02-14T10:53:40.865" v="511" actId="1076"/>
          <ac:spMkLst>
            <pc:docMk/>
            <pc:sldMk cId="1665688205" sldId="299"/>
            <ac:spMk id="9" creationId="{7ECE9CFE-416A-4DD0-A470-C2AB63E34BBD}"/>
          </ac:spMkLst>
        </pc:spChg>
        <pc:spChg chg="mod">
          <ac:chgData name="BOUTROS, Darren" userId="cbb15cb6-2014-409d-999e-e8dfa45833eb" providerId="ADAL" clId="{E902C93A-94C2-4932-9687-2F7E3D0281FC}" dt="2023-02-14T10:53:09.800" v="505" actId="1076"/>
          <ac:spMkLst>
            <pc:docMk/>
            <pc:sldMk cId="1665688205" sldId="299"/>
            <ac:spMk id="10" creationId="{A1A0F484-8752-4640-988F-E146C0F9D5F4}"/>
          </ac:spMkLst>
        </pc:spChg>
      </pc:sldChg>
      <pc:sldChg chg="addSp delSp modSp mod">
        <pc:chgData name="BOUTROS, Darren" userId="cbb15cb6-2014-409d-999e-e8dfa45833eb" providerId="ADAL" clId="{E902C93A-94C2-4932-9687-2F7E3D0281FC}" dt="2023-03-06T07:53:23.144" v="668" actId="26606"/>
        <pc:sldMkLst>
          <pc:docMk/>
          <pc:sldMk cId="3572867591" sldId="301"/>
        </pc:sldMkLst>
        <pc:spChg chg="mod">
          <ac:chgData name="BOUTROS, Darren" userId="cbb15cb6-2014-409d-999e-e8dfa45833eb" providerId="ADAL" clId="{E902C93A-94C2-4932-9687-2F7E3D0281FC}" dt="2023-03-06T07:53:23.144" v="668" actId="26606"/>
          <ac:spMkLst>
            <pc:docMk/>
            <pc:sldMk cId="3572867591" sldId="301"/>
            <ac:spMk id="2" creationId="{6B986E86-6518-4FAE-BDD5-A8C7C5990671}"/>
          </ac:spMkLst>
        </pc:spChg>
        <pc:spChg chg="del">
          <ac:chgData name="BOUTROS, Darren" userId="cbb15cb6-2014-409d-999e-e8dfa45833eb" providerId="ADAL" clId="{E902C93A-94C2-4932-9687-2F7E3D0281FC}" dt="2023-03-06T07:53:23.144" v="668" actId="26606"/>
          <ac:spMkLst>
            <pc:docMk/>
            <pc:sldMk cId="3572867591" sldId="301"/>
            <ac:spMk id="40" creationId="{063BBA22-50EA-4C4D-BE05-F1CE4E63AA56}"/>
          </ac:spMkLst>
        </pc:spChg>
        <pc:spChg chg="del">
          <ac:chgData name="BOUTROS, Darren" userId="cbb15cb6-2014-409d-999e-e8dfa45833eb" providerId="ADAL" clId="{E902C93A-94C2-4932-9687-2F7E3D0281FC}" dt="2023-03-06T07:53:23.144" v="668" actId="26606"/>
          <ac:spMkLst>
            <pc:docMk/>
            <pc:sldMk cId="3572867591" sldId="301"/>
            <ac:spMk id="89" creationId="{BACC6370-2D7E-4714-9D71-7542949D7D5D}"/>
          </ac:spMkLst>
        </pc:spChg>
        <pc:spChg chg="del">
          <ac:chgData name="BOUTROS, Darren" userId="cbb15cb6-2014-409d-999e-e8dfa45833eb" providerId="ADAL" clId="{E902C93A-94C2-4932-9687-2F7E3D0281FC}" dt="2023-03-06T07:53:23.144" v="668" actId="26606"/>
          <ac:spMkLst>
            <pc:docMk/>
            <pc:sldMk cId="3572867591" sldId="301"/>
            <ac:spMk id="90" creationId="{F68B3F68-107C-434F-AA38-110D5EA91B85}"/>
          </ac:spMkLst>
        </pc:spChg>
        <pc:spChg chg="del">
          <ac:chgData name="BOUTROS, Darren" userId="cbb15cb6-2014-409d-999e-e8dfa45833eb" providerId="ADAL" clId="{E902C93A-94C2-4932-9687-2F7E3D0281FC}" dt="2023-03-06T07:53:23.144" v="668" actId="26606"/>
          <ac:spMkLst>
            <pc:docMk/>
            <pc:sldMk cId="3572867591" sldId="301"/>
            <ac:spMk id="91" creationId="{AAD0DBB9-1A4B-4391-81D4-CB19F9AB918A}"/>
          </ac:spMkLst>
        </pc:spChg>
        <pc:spChg chg="add">
          <ac:chgData name="BOUTROS, Darren" userId="cbb15cb6-2014-409d-999e-e8dfa45833eb" providerId="ADAL" clId="{E902C93A-94C2-4932-9687-2F7E3D0281FC}" dt="2023-03-06T07:53:23.144" v="668" actId="26606"/>
          <ac:spMkLst>
            <pc:docMk/>
            <pc:sldMk cId="3572867591" sldId="301"/>
            <ac:spMk id="96" creationId="{2E442304-DDBD-4F7B-8017-36BCC863FB40}"/>
          </ac:spMkLst>
        </pc:spChg>
        <pc:spChg chg="add">
          <ac:chgData name="BOUTROS, Darren" userId="cbb15cb6-2014-409d-999e-e8dfa45833eb" providerId="ADAL" clId="{E902C93A-94C2-4932-9687-2F7E3D0281FC}" dt="2023-03-06T07:53:23.144" v="668" actId="26606"/>
          <ac:spMkLst>
            <pc:docMk/>
            <pc:sldMk cId="3572867591" sldId="301"/>
            <ac:spMk id="98" creationId="{5E107275-3853-46FD-A241-DE4355A42675}"/>
          </ac:spMkLst>
        </pc:spChg>
        <pc:graphicFrameChg chg="mod modGraphic">
          <ac:chgData name="BOUTROS, Darren" userId="cbb15cb6-2014-409d-999e-e8dfa45833eb" providerId="ADAL" clId="{E902C93A-94C2-4932-9687-2F7E3D0281FC}" dt="2023-03-06T07:53:23.144" v="668" actId="26606"/>
          <ac:graphicFrameMkLst>
            <pc:docMk/>
            <pc:sldMk cId="3572867591" sldId="301"/>
            <ac:graphicFrameMk id="29" creationId="{7CE6CA1A-5FAB-2F53-1E8D-3ADEA0CC4593}"/>
          </ac:graphicFrameMkLst>
        </pc:graphicFrameChg>
      </pc:sldChg>
      <pc:sldChg chg="addSp delSp modSp new mod setBg modShow modNotesTx">
        <pc:chgData name="BOUTROS, Darren" userId="cbb15cb6-2014-409d-999e-e8dfa45833eb" providerId="ADAL" clId="{E902C93A-94C2-4932-9687-2F7E3D0281FC}" dt="2023-03-06T07:54:33.928" v="670" actId="729"/>
        <pc:sldMkLst>
          <pc:docMk/>
          <pc:sldMk cId="314345773" sldId="309"/>
        </pc:sldMkLst>
        <pc:spChg chg="mod">
          <ac:chgData name="BOUTROS, Darren" userId="cbb15cb6-2014-409d-999e-e8dfa45833eb" providerId="ADAL" clId="{E902C93A-94C2-4932-9687-2F7E3D0281FC}" dt="2023-02-14T08:36:19.158" v="22" actId="26606"/>
          <ac:spMkLst>
            <pc:docMk/>
            <pc:sldMk cId="314345773" sldId="309"/>
            <ac:spMk id="2" creationId="{132A7CE7-53AF-DBC9-3385-FC8A8C26F919}"/>
          </ac:spMkLst>
        </pc:spChg>
        <pc:spChg chg="del mod">
          <ac:chgData name="BOUTROS, Darren" userId="cbb15cb6-2014-409d-999e-e8dfa45833eb" providerId="ADAL" clId="{E902C93A-94C2-4932-9687-2F7E3D0281FC}" dt="2023-02-14T08:35:49.994" v="19"/>
          <ac:spMkLst>
            <pc:docMk/>
            <pc:sldMk cId="314345773" sldId="309"/>
            <ac:spMk id="3" creationId="{28EE45BA-D369-B6F4-ED79-E6BD9AB4AEA8}"/>
          </ac:spMkLst>
        </pc:spChg>
        <pc:spChg chg="add">
          <ac:chgData name="BOUTROS, Darren" userId="cbb15cb6-2014-409d-999e-e8dfa45833eb" providerId="ADAL" clId="{E902C93A-94C2-4932-9687-2F7E3D0281FC}" dt="2023-02-14T08:36:19.158" v="22" actId="26606"/>
          <ac:spMkLst>
            <pc:docMk/>
            <pc:sldMk cId="314345773" sldId="309"/>
            <ac:spMk id="9" creationId="{BACC6370-2D7E-4714-9D71-7542949D7D5D}"/>
          </ac:spMkLst>
        </pc:spChg>
        <pc:spChg chg="add">
          <ac:chgData name="BOUTROS, Darren" userId="cbb15cb6-2014-409d-999e-e8dfa45833eb" providerId="ADAL" clId="{E902C93A-94C2-4932-9687-2F7E3D0281FC}" dt="2023-02-14T08:36:19.158" v="22" actId="26606"/>
          <ac:spMkLst>
            <pc:docMk/>
            <pc:sldMk cId="314345773" sldId="309"/>
            <ac:spMk id="11" creationId="{F68B3F68-107C-434F-AA38-110D5EA91B85}"/>
          </ac:spMkLst>
        </pc:spChg>
        <pc:spChg chg="add">
          <ac:chgData name="BOUTROS, Darren" userId="cbb15cb6-2014-409d-999e-e8dfa45833eb" providerId="ADAL" clId="{E902C93A-94C2-4932-9687-2F7E3D0281FC}" dt="2023-02-14T08:36:19.158" v="22" actId="26606"/>
          <ac:spMkLst>
            <pc:docMk/>
            <pc:sldMk cId="314345773" sldId="309"/>
            <ac:spMk id="13" creationId="{AAD0DBB9-1A4B-4391-81D4-CB19F9AB918A}"/>
          </ac:spMkLst>
        </pc:spChg>
        <pc:spChg chg="add">
          <ac:chgData name="BOUTROS, Darren" userId="cbb15cb6-2014-409d-999e-e8dfa45833eb" providerId="ADAL" clId="{E902C93A-94C2-4932-9687-2F7E3D0281FC}" dt="2023-02-14T08:36:19.158" v="22" actId="26606"/>
          <ac:spMkLst>
            <pc:docMk/>
            <pc:sldMk cId="314345773" sldId="309"/>
            <ac:spMk id="15" creationId="{063BBA22-50EA-4C4D-BE05-F1CE4E63AA56}"/>
          </ac:spMkLst>
        </pc:spChg>
        <pc:graphicFrameChg chg="add mod modGraphic">
          <ac:chgData name="BOUTROS, Darren" userId="cbb15cb6-2014-409d-999e-e8dfa45833eb" providerId="ADAL" clId="{E902C93A-94C2-4932-9687-2F7E3D0281FC}" dt="2023-02-14T08:36:19.158" v="22" actId="26606"/>
          <ac:graphicFrameMkLst>
            <pc:docMk/>
            <pc:sldMk cId="314345773" sldId="309"/>
            <ac:graphicFrameMk id="4" creationId="{B41AB344-E9E8-B9E7-2B36-AFC4E6DC282C}"/>
          </ac:graphicFrameMkLst>
        </pc:graphicFrameChg>
      </pc:sldChg>
      <pc:sldChg chg="modSp new del mod">
        <pc:chgData name="BOUTROS, Darren" userId="cbb15cb6-2014-409d-999e-e8dfa45833eb" providerId="ADAL" clId="{E902C93A-94C2-4932-9687-2F7E3D0281FC}" dt="2023-02-27T16:13:20.932" v="666" actId="47"/>
        <pc:sldMkLst>
          <pc:docMk/>
          <pc:sldMk cId="1865688541" sldId="310"/>
        </pc:sldMkLst>
        <pc:spChg chg="mod">
          <ac:chgData name="BOUTROS, Darren" userId="cbb15cb6-2014-409d-999e-e8dfa45833eb" providerId="ADAL" clId="{E902C93A-94C2-4932-9687-2F7E3D0281FC}" dt="2023-02-14T08:54:43.414" v="45" actId="20577"/>
          <ac:spMkLst>
            <pc:docMk/>
            <pc:sldMk cId="1865688541" sldId="310"/>
            <ac:spMk id="3" creationId="{2FB7B340-2CFE-A296-5DDB-99248B306050}"/>
          </ac:spMkLst>
        </pc:spChg>
      </pc:sldChg>
      <pc:sldChg chg="addSp delSp modSp new mod">
        <pc:chgData name="BOUTROS, Darren" userId="cbb15cb6-2014-409d-999e-e8dfa45833eb" providerId="ADAL" clId="{E902C93A-94C2-4932-9687-2F7E3D0281FC}" dt="2023-02-14T10:38:05.441" v="503" actId="1076"/>
        <pc:sldMkLst>
          <pc:docMk/>
          <pc:sldMk cId="2905797398" sldId="311"/>
        </pc:sldMkLst>
        <pc:spChg chg="del">
          <ac:chgData name="BOUTROS, Darren" userId="cbb15cb6-2014-409d-999e-e8dfa45833eb" providerId="ADAL" clId="{E902C93A-94C2-4932-9687-2F7E3D0281FC}" dt="2023-02-14T09:25:50.356" v="52" actId="478"/>
          <ac:spMkLst>
            <pc:docMk/>
            <pc:sldMk cId="2905797398" sldId="311"/>
            <ac:spMk id="2" creationId="{AD67D75A-5EAD-6D17-98DB-E34213B1ACE4}"/>
          </ac:spMkLst>
        </pc:spChg>
        <pc:spChg chg="del">
          <ac:chgData name="BOUTROS, Darren" userId="cbb15cb6-2014-409d-999e-e8dfa45833eb" providerId="ADAL" clId="{E902C93A-94C2-4932-9687-2F7E3D0281FC}" dt="2023-02-14T09:25:48.329" v="51" actId="478"/>
          <ac:spMkLst>
            <pc:docMk/>
            <pc:sldMk cId="2905797398" sldId="311"/>
            <ac:spMk id="3" creationId="{74F7D2BC-EC50-075F-F5CC-999F3BFE46C8}"/>
          </ac:spMkLst>
        </pc:spChg>
        <pc:spChg chg="add mod">
          <ac:chgData name="BOUTROS, Darren" userId="cbb15cb6-2014-409d-999e-e8dfa45833eb" providerId="ADAL" clId="{E902C93A-94C2-4932-9687-2F7E3D0281FC}" dt="2023-02-14T10:13:51.395" v="341" actId="555"/>
          <ac:spMkLst>
            <pc:docMk/>
            <pc:sldMk cId="2905797398" sldId="311"/>
            <ac:spMk id="4" creationId="{7BB3951C-69EB-6C8A-B677-76637288008F}"/>
          </ac:spMkLst>
        </pc:spChg>
        <pc:spChg chg="add mod">
          <ac:chgData name="BOUTROS, Darren" userId="cbb15cb6-2014-409d-999e-e8dfa45833eb" providerId="ADAL" clId="{E902C93A-94C2-4932-9687-2F7E3D0281FC}" dt="2023-02-14T10:14:08.270" v="367" actId="554"/>
          <ac:spMkLst>
            <pc:docMk/>
            <pc:sldMk cId="2905797398" sldId="311"/>
            <ac:spMk id="5" creationId="{BE32C2C8-A2DB-52EB-DD71-9AC5AD044F2D}"/>
          </ac:spMkLst>
        </pc:spChg>
        <pc:spChg chg="add mod">
          <ac:chgData name="BOUTROS, Darren" userId="cbb15cb6-2014-409d-999e-e8dfa45833eb" providerId="ADAL" clId="{E902C93A-94C2-4932-9687-2F7E3D0281FC}" dt="2023-02-14T10:11:23.217" v="252" actId="14100"/>
          <ac:spMkLst>
            <pc:docMk/>
            <pc:sldMk cId="2905797398" sldId="311"/>
            <ac:spMk id="6" creationId="{765C4C37-31FE-E97D-6E9C-5130F70516D9}"/>
          </ac:spMkLst>
        </pc:spChg>
        <pc:spChg chg="add mod">
          <ac:chgData name="BOUTROS, Darren" userId="cbb15cb6-2014-409d-999e-e8dfa45833eb" providerId="ADAL" clId="{E902C93A-94C2-4932-9687-2F7E3D0281FC}" dt="2023-02-14T10:11:23.217" v="252" actId="14100"/>
          <ac:spMkLst>
            <pc:docMk/>
            <pc:sldMk cId="2905797398" sldId="311"/>
            <ac:spMk id="7" creationId="{8E982D73-6EB9-1A99-2AC7-112FA27577F5}"/>
          </ac:spMkLst>
        </pc:spChg>
        <pc:spChg chg="add mod">
          <ac:chgData name="BOUTROS, Darren" userId="cbb15cb6-2014-409d-999e-e8dfa45833eb" providerId="ADAL" clId="{E902C93A-94C2-4932-9687-2F7E3D0281FC}" dt="2023-02-14T10:11:23.217" v="252" actId="14100"/>
          <ac:spMkLst>
            <pc:docMk/>
            <pc:sldMk cId="2905797398" sldId="311"/>
            <ac:spMk id="8" creationId="{05E90D03-E36E-ED6B-1E07-00A852F0C19F}"/>
          </ac:spMkLst>
        </pc:spChg>
        <pc:spChg chg="add mod">
          <ac:chgData name="BOUTROS, Darren" userId="cbb15cb6-2014-409d-999e-e8dfa45833eb" providerId="ADAL" clId="{E902C93A-94C2-4932-9687-2F7E3D0281FC}" dt="2023-02-14T10:11:23.217" v="252" actId="14100"/>
          <ac:spMkLst>
            <pc:docMk/>
            <pc:sldMk cId="2905797398" sldId="311"/>
            <ac:spMk id="9" creationId="{E6E1ADC1-E098-FF45-B51B-C36FA39ECC25}"/>
          </ac:spMkLst>
        </pc:spChg>
        <pc:spChg chg="add mod">
          <ac:chgData name="BOUTROS, Darren" userId="cbb15cb6-2014-409d-999e-e8dfa45833eb" providerId="ADAL" clId="{E902C93A-94C2-4932-9687-2F7E3D0281FC}" dt="2023-02-14T10:11:23.217" v="252" actId="14100"/>
          <ac:spMkLst>
            <pc:docMk/>
            <pc:sldMk cId="2905797398" sldId="311"/>
            <ac:spMk id="10" creationId="{54231C09-04AF-0DC6-706F-B392F2E9F204}"/>
          </ac:spMkLst>
        </pc:spChg>
        <pc:spChg chg="add mod">
          <ac:chgData name="BOUTROS, Darren" userId="cbb15cb6-2014-409d-999e-e8dfa45833eb" providerId="ADAL" clId="{E902C93A-94C2-4932-9687-2F7E3D0281FC}" dt="2023-02-14T10:11:23.217" v="252" actId="14100"/>
          <ac:spMkLst>
            <pc:docMk/>
            <pc:sldMk cId="2905797398" sldId="311"/>
            <ac:spMk id="11" creationId="{547452C1-E652-14BD-2467-7EC7CE0F67F2}"/>
          </ac:spMkLst>
        </pc:spChg>
        <pc:spChg chg="add mod">
          <ac:chgData name="BOUTROS, Darren" userId="cbb15cb6-2014-409d-999e-e8dfa45833eb" providerId="ADAL" clId="{E902C93A-94C2-4932-9687-2F7E3D0281FC}" dt="2023-02-14T10:11:08.566" v="251" actId="255"/>
          <ac:spMkLst>
            <pc:docMk/>
            <pc:sldMk cId="2905797398" sldId="311"/>
            <ac:spMk id="12" creationId="{7EB10BA9-4876-8CC4-6644-F9AB6039CA44}"/>
          </ac:spMkLst>
        </pc:spChg>
        <pc:spChg chg="add mod">
          <ac:chgData name="BOUTROS, Darren" userId="cbb15cb6-2014-409d-999e-e8dfa45833eb" providerId="ADAL" clId="{E902C93A-94C2-4932-9687-2F7E3D0281FC}" dt="2023-02-14T10:11:46.473" v="277" actId="20577"/>
          <ac:spMkLst>
            <pc:docMk/>
            <pc:sldMk cId="2905797398" sldId="311"/>
            <ac:spMk id="13" creationId="{0F12DDB5-4663-A6BA-D02B-CAAA029A93AE}"/>
          </ac:spMkLst>
        </pc:spChg>
        <pc:spChg chg="add mod">
          <ac:chgData name="BOUTROS, Darren" userId="cbb15cb6-2014-409d-999e-e8dfa45833eb" providerId="ADAL" clId="{E902C93A-94C2-4932-9687-2F7E3D0281FC}" dt="2023-02-14T10:12:19.062" v="303" actId="20577"/>
          <ac:spMkLst>
            <pc:docMk/>
            <pc:sldMk cId="2905797398" sldId="311"/>
            <ac:spMk id="14" creationId="{4BA5FF5C-246D-440A-6E21-4C83F3C121BC}"/>
          </ac:spMkLst>
        </pc:spChg>
        <pc:spChg chg="add mod">
          <ac:chgData name="BOUTROS, Darren" userId="cbb15cb6-2014-409d-999e-e8dfa45833eb" providerId="ADAL" clId="{E902C93A-94C2-4932-9687-2F7E3D0281FC}" dt="2023-02-14T10:12:32.343" v="326" actId="20577"/>
          <ac:spMkLst>
            <pc:docMk/>
            <pc:sldMk cId="2905797398" sldId="311"/>
            <ac:spMk id="15" creationId="{EB6095DF-93EE-A980-0BAD-571DEE8C0083}"/>
          </ac:spMkLst>
        </pc:spChg>
        <pc:spChg chg="add mod">
          <ac:chgData name="BOUTROS, Darren" userId="cbb15cb6-2014-409d-999e-e8dfa45833eb" providerId="ADAL" clId="{E902C93A-94C2-4932-9687-2F7E3D0281FC}" dt="2023-02-14T10:20:17.576" v="428" actId="552"/>
          <ac:spMkLst>
            <pc:docMk/>
            <pc:sldMk cId="2905797398" sldId="311"/>
            <ac:spMk id="16" creationId="{54298202-646B-7E71-0848-07B4D7B06502}"/>
          </ac:spMkLst>
        </pc:spChg>
        <pc:spChg chg="add mod">
          <ac:chgData name="BOUTROS, Darren" userId="cbb15cb6-2014-409d-999e-e8dfa45833eb" providerId="ADAL" clId="{E902C93A-94C2-4932-9687-2F7E3D0281FC}" dt="2023-02-14T10:19:59.669" v="427" actId="408"/>
          <ac:spMkLst>
            <pc:docMk/>
            <pc:sldMk cId="2905797398" sldId="311"/>
            <ac:spMk id="17" creationId="{2A43EAAB-255D-4C1F-9D21-CCD833CB597B}"/>
          </ac:spMkLst>
        </pc:spChg>
        <pc:spChg chg="add mod">
          <ac:chgData name="BOUTROS, Darren" userId="cbb15cb6-2014-409d-999e-e8dfa45833eb" providerId="ADAL" clId="{E902C93A-94C2-4932-9687-2F7E3D0281FC}" dt="2023-02-14T10:19:59.669" v="427" actId="408"/>
          <ac:spMkLst>
            <pc:docMk/>
            <pc:sldMk cId="2905797398" sldId="311"/>
            <ac:spMk id="18" creationId="{4E163B6D-D399-4AC5-6565-BF0CACD96F96}"/>
          </ac:spMkLst>
        </pc:spChg>
        <pc:spChg chg="add mod">
          <ac:chgData name="BOUTROS, Darren" userId="cbb15cb6-2014-409d-999e-e8dfa45833eb" providerId="ADAL" clId="{E902C93A-94C2-4932-9687-2F7E3D0281FC}" dt="2023-02-14T10:19:59.669" v="427" actId="408"/>
          <ac:spMkLst>
            <pc:docMk/>
            <pc:sldMk cId="2905797398" sldId="311"/>
            <ac:spMk id="19" creationId="{636B7B5D-4633-F6DA-6BF2-E0CB55A2DFAE}"/>
          </ac:spMkLst>
        </pc:spChg>
        <pc:spChg chg="add mod">
          <ac:chgData name="BOUTROS, Darren" userId="cbb15cb6-2014-409d-999e-e8dfa45833eb" providerId="ADAL" clId="{E902C93A-94C2-4932-9687-2F7E3D0281FC}" dt="2023-02-14T10:20:32.729" v="429" actId="465"/>
          <ac:spMkLst>
            <pc:docMk/>
            <pc:sldMk cId="2905797398" sldId="311"/>
            <ac:spMk id="20" creationId="{D8CD0642-EA2D-74F6-E3CE-6E5CBD168D41}"/>
          </ac:spMkLst>
        </pc:spChg>
        <pc:spChg chg="add mod">
          <ac:chgData name="BOUTROS, Darren" userId="cbb15cb6-2014-409d-999e-e8dfa45833eb" providerId="ADAL" clId="{E902C93A-94C2-4932-9687-2F7E3D0281FC}" dt="2023-02-14T10:19:59.669" v="427" actId="408"/>
          <ac:spMkLst>
            <pc:docMk/>
            <pc:sldMk cId="2905797398" sldId="311"/>
            <ac:spMk id="21" creationId="{D0DCE43F-BB24-3FE5-4575-91C3816B4F4C}"/>
          </ac:spMkLst>
        </pc:spChg>
        <pc:spChg chg="add mod">
          <ac:chgData name="BOUTROS, Darren" userId="cbb15cb6-2014-409d-999e-e8dfa45833eb" providerId="ADAL" clId="{E902C93A-94C2-4932-9687-2F7E3D0281FC}" dt="2023-02-14T10:19:59.669" v="427" actId="408"/>
          <ac:spMkLst>
            <pc:docMk/>
            <pc:sldMk cId="2905797398" sldId="311"/>
            <ac:spMk id="22" creationId="{3C008D03-43B6-605A-2505-BEB56C8476C4}"/>
          </ac:spMkLst>
        </pc:spChg>
        <pc:spChg chg="add mod">
          <ac:chgData name="BOUTROS, Darren" userId="cbb15cb6-2014-409d-999e-e8dfa45833eb" providerId="ADAL" clId="{E902C93A-94C2-4932-9687-2F7E3D0281FC}" dt="2023-02-14T10:19:59.669" v="427" actId="408"/>
          <ac:spMkLst>
            <pc:docMk/>
            <pc:sldMk cId="2905797398" sldId="311"/>
            <ac:spMk id="23" creationId="{04A1AF80-5E1F-4C7E-3DD6-815640BA9DCA}"/>
          </ac:spMkLst>
        </pc:spChg>
        <pc:spChg chg="add mod">
          <ac:chgData name="BOUTROS, Darren" userId="cbb15cb6-2014-409d-999e-e8dfa45833eb" providerId="ADAL" clId="{E902C93A-94C2-4932-9687-2F7E3D0281FC}" dt="2023-02-14T10:20:32.729" v="429" actId="465"/>
          <ac:spMkLst>
            <pc:docMk/>
            <pc:sldMk cId="2905797398" sldId="311"/>
            <ac:spMk id="24" creationId="{C3A20143-A809-66D9-2061-5331C757FC33}"/>
          </ac:spMkLst>
        </pc:spChg>
        <pc:spChg chg="add mod">
          <ac:chgData name="BOUTROS, Darren" userId="cbb15cb6-2014-409d-999e-e8dfa45833eb" providerId="ADAL" clId="{E902C93A-94C2-4932-9687-2F7E3D0281FC}" dt="2023-02-14T10:19:59.669" v="427" actId="408"/>
          <ac:spMkLst>
            <pc:docMk/>
            <pc:sldMk cId="2905797398" sldId="311"/>
            <ac:spMk id="25" creationId="{D16185BF-8BAE-9ABC-278B-42FFA151F5C7}"/>
          </ac:spMkLst>
        </pc:spChg>
        <pc:spChg chg="add mod">
          <ac:chgData name="BOUTROS, Darren" userId="cbb15cb6-2014-409d-999e-e8dfa45833eb" providerId="ADAL" clId="{E902C93A-94C2-4932-9687-2F7E3D0281FC}" dt="2023-02-14T10:19:59.669" v="427" actId="408"/>
          <ac:spMkLst>
            <pc:docMk/>
            <pc:sldMk cId="2905797398" sldId="311"/>
            <ac:spMk id="26" creationId="{98DA17B5-BE85-28C8-6A0E-6DAF29B60733}"/>
          </ac:spMkLst>
        </pc:spChg>
        <pc:spChg chg="add mod">
          <ac:chgData name="BOUTROS, Darren" userId="cbb15cb6-2014-409d-999e-e8dfa45833eb" providerId="ADAL" clId="{E902C93A-94C2-4932-9687-2F7E3D0281FC}" dt="2023-02-14T10:19:59.669" v="427" actId="408"/>
          <ac:spMkLst>
            <pc:docMk/>
            <pc:sldMk cId="2905797398" sldId="311"/>
            <ac:spMk id="27" creationId="{27B1E7D1-A9EF-8ACD-9250-EEC85E6B6C93}"/>
          </ac:spMkLst>
        </pc:spChg>
        <pc:spChg chg="add mod">
          <ac:chgData name="BOUTROS, Darren" userId="cbb15cb6-2014-409d-999e-e8dfa45833eb" providerId="ADAL" clId="{E902C93A-94C2-4932-9687-2F7E3D0281FC}" dt="2023-02-14T10:20:32.729" v="429" actId="465"/>
          <ac:spMkLst>
            <pc:docMk/>
            <pc:sldMk cId="2905797398" sldId="311"/>
            <ac:spMk id="28" creationId="{EA42D43A-362C-4247-8400-509A95F71783}"/>
          </ac:spMkLst>
        </pc:spChg>
        <pc:spChg chg="add mod">
          <ac:chgData name="BOUTROS, Darren" userId="cbb15cb6-2014-409d-999e-e8dfa45833eb" providerId="ADAL" clId="{E902C93A-94C2-4932-9687-2F7E3D0281FC}" dt="2023-02-14T10:19:59.669" v="427" actId="408"/>
          <ac:spMkLst>
            <pc:docMk/>
            <pc:sldMk cId="2905797398" sldId="311"/>
            <ac:spMk id="29" creationId="{82A7A980-0EC9-B35E-B7C6-7061E9D90A76}"/>
          </ac:spMkLst>
        </pc:spChg>
        <pc:spChg chg="add mod">
          <ac:chgData name="BOUTROS, Darren" userId="cbb15cb6-2014-409d-999e-e8dfa45833eb" providerId="ADAL" clId="{E902C93A-94C2-4932-9687-2F7E3D0281FC}" dt="2023-02-14T10:19:59.669" v="427" actId="408"/>
          <ac:spMkLst>
            <pc:docMk/>
            <pc:sldMk cId="2905797398" sldId="311"/>
            <ac:spMk id="30" creationId="{20687725-7031-B3C0-F1AB-09871B21D83B}"/>
          </ac:spMkLst>
        </pc:spChg>
        <pc:spChg chg="add mod">
          <ac:chgData name="BOUTROS, Darren" userId="cbb15cb6-2014-409d-999e-e8dfa45833eb" providerId="ADAL" clId="{E902C93A-94C2-4932-9687-2F7E3D0281FC}" dt="2023-02-14T10:19:59.669" v="427" actId="408"/>
          <ac:spMkLst>
            <pc:docMk/>
            <pc:sldMk cId="2905797398" sldId="311"/>
            <ac:spMk id="31" creationId="{EF313B2A-869B-931E-A3BD-DEB38CD9B273}"/>
          </ac:spMkLst>
        </pc:spChg>
        <pc:spChg chg="add mod">
          <ac:chgData name="BOUTROS, Darren" userId="cbb15cb6-2014-409d-999e-e8dfa45833eb" providerId="ADAL" clId="{E902C93A-94C2-4932-9687-2F7E3D0281FC}" dt="2023-02-14T10:20:32.729" v="429" actId="465"/>
          <ac:spMkLst>
            <pc:docMk/>
            <pc:sldMk cId="2905797398" sldId="311"/>
            <ac:spMk id="32" creationId="{60860418-A8DE-EE17-AA6A-9CA05EA4BA3C}"/>
          </ac:spMkLst>
        </pc:spChg>
        <pc:spChg chg="add mod">
          <ac:chgData name="BOUTROS, Darren" userId="cbb15cb6-2014-409d-999e-e8dfa45833eb" providerId="ADAL" clId="{E902C93A-94C2-4932-9687-2F7E3D0281FC}" dt="2023-02-14T10:19:59.669" v="427" actId="408"/>
          <ac:spMkLst>
            <pc:docMk/>
            <pc:sldMk cId="2905797398" sldId="311"/>
            <ac:spMk id="33" creationId="{C827EFE8-B168-7514-FA4E-702CBD1A5CBC}"/>
          </ac:spMkLst>
        </pc:spChg>
        <pc:spChg chg="add mod">
          <ac:chgData name="BOUTROS, Darren" userId="cbb15cb6-2014-409d-999e-e8dfa45833eb" providerId="ADAL" clId="{E902C93A-94C2-4932-9687-2F7E3D0281FC}" dt="2023-02-14T10:19:59.669" v="427" actId="408"/>
          <ac:spMkLst>
            <pc:docMk/>
            <pc:sldMk cId="2905797398" sldId="311"/>
            <ac:spMk id="34" creationId="{628803BF-9BE7-F3A1-407C-22F91C7FC33F}"/>
          </ac:spMkLst>
        </pc:spChg>
        <pc:spChg chg="add mod">
          <ac:chgData name="BOUTROS, Darren" userId="cbb15cb6-2014-409d-999e-e8dfa45833eb" providerId="ADAL" clId="{E902C93A-94C2-4932-9687-2F7E3D0281FC}" dt="2023-02-14T10:19:59.669" v="427" actId="408"/>
          <ac:spMkLst>
            <pc:docMk/>
            <pc:sldMk cId="2905797398" sldId="311"/>
            <ac:spMk id="35" creationId="{0EC4E5ED-DDFD-53DF-EE19-038981E3BE24}"/>
          </ac:spMkLst>
        </pc:spChg>
        <pc:spChg chg="add mod">
          <ac:chgData name="BOUTROS, Darren" userId="cbb15cb6-2014-409d-999e-e8dfa45833eb" providerId="ADAL" clId="{E902C93A-94C2-4932-9687-2F7E3D0281FC}" dt="2023-02-14T10:20:32.729" v="429" actId="465"/>
          <ac:spMkLst>
            <pc:docMk/>
            <pc:sldMk cId="2905797398" sldId="311"/>
            <ac:spMk id="36" creationId="{922D4D1F-F55E-3F66-AB21-53D49540AF4E}"/>
          </ac:spMkLst>
        </pc:spChg>
        <pc:spChg chg="add del mod">
          <ac:chgData name="BOUTROS, Darren" userId="cbb15cb6-2014-409d-999e-e8dfa45833eb" providerId="ADAL" clId="{E902C93A-94C2-4932-9687-2F7E3D0281FC}" dt="2023-02-14T10:24:05.792" v="482" actId="478"/>
          <ac:spMkLst>
            <pc:docMk/>
            <pc:sldMk cId="2905797398" sldId="311"/>
            <ac:spMk id="37" creationId="{39413288-E3F9-AF70-4730-889C697FA0D9}"/>
          </ac:spMkLst>
        </pc:spChg>
        <pc:spChg chg="add mod">
          <ac:chgData name="BOUTROS, Darren" userId="cbb15cb6-2014-409d-999e-e8dfa45833eb" providerId="ADAL" clId="{E902C93A-94C2-4932-9687-2F7E3D0281FC}" dt="2023-02-14T10:19:59.669" v="427" actId="408"/>
          <ac:spMkLst>
            <pc:docMk/>
            <pc:sldMk cId="2905797398" sldId="311"/>
            <ac:spMk id="38" creationId="{3E463F12-AF73-A6D8-34BB-CE80E20045D0}"/>
          </ac:spMkLst>
        </pc:spChg>
        <pc:spChg chg="add mod">
          <ac:chgData name="BOUTROS, Darren" userId="cbb15cb6-2014-409d-999e-e8dfa45833eb" providerId="ADAL" clId="{E902C93A-94C2-4932-9687-2F7E3D0281FC}" dt="2023-02-14T10:19:59.669" v="427" actId="408"/>
          <ac:spMkLst>
            <pc:docMk/>
            <pc:sldMk cId="2905797398" sldId="311"/>
            <ac:spMk id="39" creationId="{B5D1CA49-D668-5786-085F-93E8CAD2B971}"/>
          </ac:spMkLst>
        </pc:spChg>
        <pc:spChg chg="add mod">
          <ac:chgData name="BOUTROS, Darren" userId="cbb15cb6-2014-409d-999e-e8dfa45833eb" providerId="ADAL" clId="{E902C93A-94C2-4932-9687-2F7E3D0281FC}" dt="2023-02-14T10:20:32.729" v="429" actId="465"/>
          <ac:spMkLst>
            <pc:docMk/>
            <pc:sldMk cId="2905797398" sldId="311"/>
            <ac:spMk id="40" creationId="{2D8A446C-DD0D-66C1-D53F-3511D81EB697}"/>
          </ac:spMkLst>
        </pc:spChg>
        <pc:spChg chg="add del mod">
          <ac:chgData name="BOUTROS, Darren" userId="cbb15cb6-2014-409d-999e-e8dfa45833eb" providerId="ADAL" clId="{E902C93A-94C2-4932-9687-2F7E3D0281FC}" dt="2023-02-14T10:24:05.792" v="482" actId="478"/>
          <ac:spMkLst>
            <pc:docMk/>
            <pc:sldMk cId="2905797398" sldId="311"/>
            <ac:spMk id="41" creationId="{AC3A9157-ACA7-6A71-E5A7-A7A9E10F7DDB}"/>
          </ac:spMkLst>
        </pc:spChg>
        <pc:spChg chg="add mod">
          <ac:chgData name="BOUTROS, Darren" userId="cbb15cb6-2014-409d-999e-e8dfa45833eb" providerId="ADAL" clId="{E902C93A-94C2-4932-9687-2F7E3D0281FC}" dt="2023-02-14T10:19:59.669" v="427" actId="408"/>
          <ac:spMkLst>
            <pc:docMk/>
            <pc:sldMk cId="2905797398" sldId="311"/>
            <ac:spMk id="42" creationId="{22782C26-66B1-A3B0-0DD3-66FF956B0715}"/>
          </ac:spMkLst>
        </pc:spChg>
        <pc:spChg chg="add mod">
          <ac:chgData name="BOUTROS, Darren" userId="cbb15cb6-2014-409d-999e-e8dfa45833eb" providerId="ADAL" clId="{E902C93A-94C2-4932-9687-2F7E3D0281FC}" dt="2023-02-14T10:19:59.669" v="427" actId="408"/>
          <ac:spMkLst>
            <pc:docMk/>
            <pc:sldMk cId="2905797398" sldId="311"/>
            <ac:spMk id="43" creationId="{BBABDED5-2A0E-3C63-C589-6DA9A222517B}"/>
          </ac:spMkLst>
        </pc:spChg>
        <pc:spChg chg="add mod">
          <ac:chgData name="BOUTROS, Darren" userId="cbb15cb6-2014-409d-999e-e8dfa45833eb" providerId="ADAL" clId="{E902C93A-94C2-4932-9687-2F7E3D0281FC}" dt="2023-02-14T10:20:32.729" v="429" actId="465"/>
          <ac:spMkLst>
            <pc:docMk/>
            <pc:sldMk cId="2905797398" sldId="311"/>
            <ac:spMk id="44" creationId="{71C8E064-158C-C977-BC30-B46D43FE2F63}"/>
          </ac:spMkLst>
        </pc:spChg>
        <pc:spChg chg="add del mod">
          <ac:chgData name="BOUTROS, Darren" userId="cbb15cb6-2014-409d-999e-e8dfa45833eb" providerId="ADAL" clId="{E902C93A-94C2-4932-9687-2F7E3D0281FC}" dt="2023-02-14T10:26:48.229" v="490" actId="478"/>
          <ac:spMkLst>
            <pc:docMk/>
            <pc:sldMk cId="2905797398" sldId="311"/>
            <ac:spMk id="45" creationId="{721F6250-EE05-F725-EB56-EA7D7ADF6656}"/>
          </ac:spMkLst>
        </pc:spChg>
        <pc:spChg chg="add mod">
          <ac:chgData name="BOUTROS, Darren" userId="cbb15cb6-2014-409d-999e-e8dfa45833eb" providerId="ADAL" clId="{E902C93A-94C2-4932-9687-2F7E3D0281FC}" dt="2023-02-14T10:19:59.669" v="427" actId="408"/>
          <ac:spMkLst>
            <pc:docMk/>
            <pc:sldMk cId="2905797398" sldId="311"/>
            <ac:spMk id="46" creationId="{A1C1914D-48A1-E6BE-0924-EF0BB25DE8BE}"/>
          </ac:spMkLst>
        </pc:spChg>
        <pc:spChg chg="add mod">
          <ac:chgData name="BOUTROS, Darren" userId="cbb15cb6-2014-409d-999e-e8dfa45833eb" providerId="ADAL" clId="{E902C93A-94C2-4932-9687-2F7E3D0281FC}" dt="2023-02-14T10:19:59.669" v="427" actId="408"/>
          <ac:spMkLst>
            <pc:docMk/>
            <pc:sldMk cId="2905797398" sldId="311"/>
            <ac:spMk id="47" creationId="{1FA36A09-A864-74AE-53E7-FABCB3C14419}"/>
          </ac:spMkLst>
        </pc:spChg>
        <pc:spChg chg="add mod">
          <ac:chgData name="BOUTROS, Darren" userId="cbb15cb6-2014-409d-999e-e8dfa45833eb" providerId="ADAL" clId="{E902C93A-94C2-4932-9687-2F7E3D0281FC}" dt="2023-02-14T10:23:28.962" v="481" actId="207"/>
          <ac:spMkLst>
            <pc:docMk/>
            <pc:sldMk cId="2905797398" sldId="311"/>
            <ac:spMk id="48" creationId="{F0ABFEB4-639A-7CE3-189C-C0AA29AD6CCD}"/>
          </ac:spMkLst>
        </pc:spChg>
        <pc:spChg chg="add del mod">
          <ac:chgData name="BOUTROS, Darren" userId="cbb15cb6-2014-409d-999e-e8dfa45833eb" providerId="ADAL" clId="{E902C93A-94C2-4932-9687-2F7E3D0281FC}" dt="2023-02-14T10:27:42.704" v="493" actId="478"/>
          <ac:spMkLst>
            <pc:docMk/>
            <pc:sldMk cId="2905797398" sldId="311"/>
            <ac:spMk id="49" creationId="{EE675FB3-1BFE-809C-5EB8-C5E51AE82601}"/>
          </ac:spMkLst>
        </pc:spChg>
        <pc:spChg chg="add mod">
          <ac:chgData name="BOUTROS, Darren" userId="cbb15cb6-2014-409d-999e-e8dfa45833eb" providerId="ADAL" clId="{E902C93A-94C2-4932-9687-2F7E3D0281FC}" dt="2023-02-14T10:19:59.669" v="427" actId="408"/>
          <ac:spMkLst>
            <pc:docMk/>
            <pc:sldMk cId="2905797398" sldId="311"/>
            <ac:spMk id="50" creationId="{A5538C6F-BC42-2DBE-D3DF-53ED608A424F}"/>
          </ac:spMkLst>
        </pc:spChg>
        <pc:spChg chg="add mod">
          <ac:chgData name="BOUTROS, Darren" userId="cbb15cb6-2014-409d-999e-e8dfa45833eb" providerId="ADAL" clId="{E902C93A-94C2-4932-9687-2F7E3D0281FC}" dt="2023-02-14T10:19:59.669" v="427" actId="408"/>
          <ac:spMkLst>
            <pc:docMk/>
            <pc:sldMk cId="2905797398" sldId="311"/>
            <ac:spMk id="51" creationId="{B6FF4E51-E354-F26E-540C-A5FA48C1914E}"/>
          </ac:spMkLst>
        </pc:spChg>
        <pc:spChg chg="add mod">
          <ac:chgData name="BOUTROS, Darren" userId="cbb15cb6-2014-409d-999e-e8dfa45833eb" providerId="ADAL" clId="{E902C93A-94C2-4932-9687-2F7E3D0281FC}" dt="2023-02-14T10:20:32.729" v="429" actId="465"/>
          <ac:spMkLst>
            <pc:docMk/>
            <pc:sldMk cId="2905797398" sldId="311"/>
            <ac:spMk id="52" creationId="{57742103-17E8-4E69-F15F-AB040620A572}"/>
          </ac:spMkLst>
        </pc:spChg>
        <pc:spChg chg="add mod">
          <ac:chgData name="BOUTROS, Darren" userId="cbb15cb6-2014-409d-999e-e8dfa45833eb" providerId="ADAL" clId="{E902C93A-94C2-4932-9687-2F7E3D0281FC}" dt="2023-02-14T10:19:59.669" v="427" actId="408"/>
          <ac:spMkLst>
            <pc:docMk/>
            <pc:sldMk cId="2905797398" sldId="311"/>
            <ac:spMk id="53" creationId="{E3319947-E5E3-5610-1B5E-6167C44D2FE3}"/>
          </ac:spMkLst>
        </pc:spChg>
        <pc:spChg chg="add mod">
          <ac:chgData name="BOUTROS, Darren" userId="cbb15cb6-2014-409d-999e-e8dfa45833eb" providerId="ADAL" clId="{E902C93A-94C2-4932-9687-2F7E3D0281FC}" dt="2023-02-14T10:19:59.669" v="427" actId="408"/>
          <ac:spMkLst>
            <pc:docMk/>
            <pc:sldMk cId="2905797398" sldId="311"/>
            <ac:spMk id="54" creationId="{BCA2BAF1-627D-E520-179D-20236AF2AD41}"/>
          </ac:spMkLst>
        </pc:spChg>
        <pc:spChg chg="add mod">
          <ac:chgData name="BOUTROS, Darren" userId="cbb15cb6-2014-409d-999e-e8dfa45833eb" providerId="ADAL" clId="{E902C93A-94C2-4932-9687-2F7E3D0281FC}" dt="2023-02-14T10:19:59.669" v="427" actId="408"/>
          <ac:spMkLst>
            <pc:docMk/>
            <pc:sldMk cId="2905797398" sldId="311"/>
            <ac:spMk id="55" creationId="{34736256-C146-B56E-38DB-CF1125C3EE94}"/>
          </ac:spMkLst>
        </pc:spChg>
        <pc:spChg chg="add mod">
          <ac:chgData name="BOUTROS, Darren" userId="cbb15cb6-2014-409d-999e-e8dfa45833eb" providerId="ADAL" clId="{E902C93A-94C2-4932-9687-2F7E3D0281FC}" dt="2023-02-14T10:20:32.729" v="429" actId="465"/>
          <ac:spMkLst>
            <pc:docMk/>
            <pc:sldMk cId="2905797398" sldId="311"/>
            <ac:spMk id="56" creationId="{78817DCA-3804-D9F2-B181-DD27371A8FD1}"/>
          </ac:spMkLst>
        </pc:spChg>
        <pc:spChg chg="add mod">
          <ac:chgData name="BOUTROS, Darren" userId="cbb15cb6-2014-409d-999e-e8dfa45833eb" providerId="ADAL" clId="{E902C93A-94C2-4932-9687-2F7E3D0281FC}" dt="2023-02-14T10:19:59.669" v="427" actId="408"/>
          <ac:spMkLst>
            <pc:docMk/>
            <pc:sldMk cId="2905797398" sldId="311"/>
            <ac:spMk id="57" creationId="{20E0494E-F291-73DD-B0A0-46DE17720254}"/>
          </ac:spMkLst>
        </pc:spChg>
        <pc:spChg chg="add mod">
          <ac:chgData name="BOUTROS, Darren" userId="cbb15cb6-2014-409d-999e-e8dfa45833eb" providerId="ADAL" clId="{E902C93A-94C2-4932-9687-2F7E3D0281FC}" dt="2023-02-14T10:19:59.669" v="427" actId="408"/>
          <ac:spMkLst>
            <pc:docMk/>
            <pc:sldMk cId="2905797398" sldId="311"/>
            <ac:spMk id="58" creationId="{73281EDA-8692-8EEC-FAB0-0FB3256D4352}"/>
          </ac:spMkLst>
        </pc:spChg>
        <pc:spChg chg="add mod">
          <ac:chgData name="BOUTROS, Darren" userId="cbb15cb6-2014-409d-999e-e8dfa45833eb" providerId="ADAL" clId="{E902C93A-94C2-4932-9687-2F7E3D0281FC}" dt="2023-02-14T10:19:59.669" v="427" actId="408"/>
          <ac:spMkLst>
            <pc:docMk/>
            <pc:sldMk cId="2905797398" sldId="311"/>
            <ac:spMk id="59" creationId="{E6E1A09F-4AD3-BDC6-3902-9535082DE7E1}"/>
          </ac:spMkLst>
        </pc:spChg>
        <pc:spChg chg="add mod">
          <ac:chgData name="BOUTROS, Darren" userId="cbb15cb6-2014-409d-999e-e8dfa45833eb" providerId="ADAL" clId="{E902C93A-94C2-4932-9687-2F7E3D0281FC}" dt="2023-02-14T10:20:17.576" v="428" actId="552"/>
          <ac:spMkLst>
            <pc:docMk/>
            <pc:sldMk cId="2905797398" sldId="311"/>
            <ac:spMk id="60" creationId="{193EBB87-5205-63DA-6762-C9CBAD2E7B84}"/>
          </ac:spMkLst>
        </pc:spChg>
        <pc:spChg chg="add mod">
          <ac:chgData name="BOUTROS, Darren" userId="cbb15cb6-2014-409d-999e-e8dfa45833eb" providerId="ADAL" clId="{E902C93A-94C2-4932-9687-2F7E3D0281FC}" dt="2023-02-14T10:19:59.669" v="427" actId="408"/>
          <ac:spMkLst>
            <pc:docMk/>
            <pc:sldMk cId="2905797398" sldId="311"/>
            <ac:spMk id="61" creationId="{6D942BFF-05D7-5180-E045-FA992B3707EC}"/>
          </ac:spMkLst>
        </pc:spChg>
        <pc:spChg chg="add mod">
          <ac:chgData name="BOUTROS, Darren" userId="cbb15cb6-2014-409d-999e-e8dfa45833eb" providerId="ADAL" clId="{E902C93A-94C2-4932-9687-2F7E3D0281FC}" dt="2023-02-14T10:19:59.669" v="427" actId="408"/>
          <ac:spMkLst>
            <pc:docMk/>
            <pc:sldMk cId="2905797398" sldId="311"/>
            <ac:spMk id="62" creationId="{8C44BD34-5EB2-8903-42DE-37F413BF573A}"/>
          </ac:spMkLst>
        </pc:spChg>
        <pc:spChg chg="add mod">
          <ac:chgData name="BOUTROS, Darren" userId="cbb15cb6-2014-409d-999e-e8dfa45833eb" providerId="ADAL" clId="{E902C93A-94C2-4932-9687-2F7E3D0281FC}" dt="2023-02-14T10:15:17.224" v="389" actId="1076"/>
          <ac:spMkLst>
            <pc:docMk/>
            <pc:sldMk cId="2905797398" sldId="311"/>
            <ac:spMk id="63" creationId="{04DAC751-45BB-3763-2B86-D5A3B965EFC5}"/>
          </ac:spMkLst>
        </pc:spChg>
        <pc:spChg chg="add del">
          <ac:chgData name="BOUTROS, Darren" userId="cbb15cb6-2014-409d-999e-e8dfa45833eb" providerId="ADAL" clId="{E902C93A-94C2-4932-9687-2F7E3D0281FC}" dt="2023-02-14T10:16:44.178" v="396" actId="478"/>
          <ac:spMkLst>
            <pc:docMk/>
            <pc:sldMk cId="2905797398" sldId="311"/>
            <ac:spMk id="64" creationId="{2BF2FF29-5FD0-1D85-3A2A-F9F4B85E29F2}"/>
          </ac:spMkLst>
        </pc:spChg>
        <pc:spChg chg="add del">
          <ac:chgData name="BOUTROS, Darren" userId="cbb15cb6-2014-409d-999e-e8dfa45833eb" providerId="ADAL" clId="{E902C93A-94C2-4932-9687-2F7E3D0281FC}" dt="2023-02-14T10:28:35.366" v="498" actId="478"/>
          <ac:spMkLst>
            <pc:docMk/>
            <pc:sldMk cId="2905797398" sldId="311"/>
            <ac:spMk id="65" creationId="{74F2AC59-5516-F2D8-F644-5FCF8E2E581A}"/>
          </ac:spMkLst>
        </pc:spChg>
        <pc:spChg chg="add del mod">
          <ac:chgData name="BOUTROS, Darren" userId="cbb15cb6-2014-409d-999e-e8dfa45833eb" providerId="ADAL" clId="{E902C93A-94C2-4932-9687-2F7E3D0281FC}" dt="2023-02-14T10:28:33.987" v="497" actId="478"/>
          <ac:spMkLst>
            <pc:docMk/>
            <pc:sldMk cId="2905797398" sldId="311"/>
            <ac:spMk id="66" creationId="{859E526C-ABB4-0406-9FFC-FC54D4C3197F}"/>
          </ac:spMkLst>
        </pc:spChg>
        <pc:spChg chg="add del mod">
          <ac:chgData name="BOUTROS, Darren" userId="cbb15cb6-2014-409d-999e-e8dfa45833eb" providerId="ADAL" clId="{E902C93A-94C2-4932-9687-2F7E3D0281FC}" dt="2023-02-14T10:28:30.428" v="496" actId="478"/>
          <ac:spMkLst>
            <pc:docMk/>
            <pc:sldMk cId="2905797398" sldId="311"/>
            <ac:spMk id="67" creationId="{09CCED87-8E5B-5D4C-3C2D-633DE6757C86}"/>
          </ac:spMkLst>
        </pc:spChg>
        <pc:spChg chg="add mod">
          <ac:chgData name="BOUTROS, Darren" userId="cbb15cb6-2014-409d-999e-e8dfa45833eb" providerId="ADAL" clId="{E902C93A-94C2-4932-9687-2F7E3D0281FC}" dt="2023-02-14T10:37:59.945" v="501" actId="1076"/>
          <ac:spMkLst>
            <pc:docMk/>
            <pc:sldMk cId="2905797398" sldId="311"/>
            <ac:spMk id="68" creationId="{CEC5DF2A-200C-64D6-EAAF-4F984F94CA79}"/>
          </ac:spMkLst>
        </pc:spChg>
        <pc:spChg chg="add del">
          <ac:chgData name="BOUTROS, Darren" userId="cbb15cb6-2014-409d-999e-e8dfa45833eb" providerId="ADAL" clId="{E902C93A-94C2-4932-9687-2F7E3D0281FC}" dt="2023-02-14T10:28:37.096" v="499" actId="478"/>
          <ac:spMkLst>
            <pc:docMk/>
            <pc:sldMk cId="2905797398" sldId="311"/>
            <ac:spMk id="69" creationId="{9687AE11-BABF-16C8-A6DD-D973439A572C}"/>
          </ac:spMkLst>
        </pc:spChg>
        <pc:spChg chg="add mod">
          <ac:chgData name="BOUTROS, Darren" userId="cbb15cb6-2014-409d-999e-e8dfa45833eb" providerId="ADAL" clId="{E902C93A-94C2-4932-9687-2F7E3D0281FC}" dt="2023-02-14T10:24:26.505" v="484" actId="1076"/>
          <ac:spMkLst>
            <pc:docMk/>
            <pc:sldMk cId="2905797398" sldId="311"/>
            <ac:spMk id="70" creationId="{91665CEE-1DF7-E25A-E9C5-AFA01AEFC6B8}"/>
          </ac:spMkLst>
        </pc:spChg>
        <pc:spChg chg="add mod">
          <ac:chgData name="BOUTROS, Darren" userId="cbb15cb6-2014-409d-999e-e8dfa45833eb" providerId="ADAL" clId="{E902C93A-94C2-4932-9687-2F7E3D0281FC}" dt="2023-02-14T10:24:41.400" v="487" actId="688"/>
          <ac:spMkLst>
            <pc:docMk/>
            <pc:sldMk cId="2905797398" sldId="311"/>
            <ac:spMk id="71" creationId="{6FF603AF-98F9-F7E3-9D24-28CF52059593}"/>
          </ac:spMkLst>
        </pc:spChg>
        <pc:spChg chg="add mod">
          <ac:chgData name="BOUTROS, Darren" userId="cbb15cb6-2014-409d-999e-e8dfa45833eb" providerId="ADAL" clId="{E902C93A-94C2-4932-9687-2F7E3D0281FC}" dt="2023-02-14T10:27:00.686" v="492" actId="1076"/>
          <ac:spMkLst>
            <pc:docMk/>
            <pc:sldMk cId="2905797398" sldId="311"/>
            <ac:spMk id="72" creationId="{D0FDB33B-32B3-3E96-D6C8-490B2827C965}"/>
          </ac:spMkLst>
        </pc:spChg>
        <pc:spChg chg="add mod">
          <ac:chgData name="BOUTROS, Darren" userId="cbb15cb6-2014-409d-999e-e8dfa45833eb" providerId="ADAL" clId="{E902C93A-94C2-4932-9687-2F7E3D0281FC}" dt="2023-02-14T10:27:52.385" v="495" actId="1076"/>
          <ac:spMkLst>
            <pc:docMk/>
            <pc:sldMk cId="2905797398" sldId="311"/>
            <ac:spMk id="73" creationId="{4FD8F410-DBC4-1D9A-385A-32BFD9EB291D}"/>
          </ac:spMkLst>
        </pc:spChg>
        <pc:spChg chg="add mod">
          <ac:chgData name="BOUTROS, Darren" userId="cbb15cb6-2014-409d-999e-e8dfa45833eb" providerId="ADAL" clId="{E902C93A-94C2-4932-9687-2F7E3D0281FC}" dt="2023-02-14T10:38:05.441" v="503" actId="1076"/>
          <ac:spMkLst>
            <pc:docMk/>
            <pc:sldMk cId="2905797398" sldId="311"/>
            <ac:spMk id="75" creationId="{C9280031-711F-4899-CBCB-185D540F2B8D}"/>
          </ac:spMkLst>
        </pc:spChg>
      </pc:sldChg>
      <pc:sldChg chg="modSp new mod">
        <pc:chgData name="BOUTROS, Darren" userId="cbb15cb6-2014-409d-999e-e8dfa45833eb" providerId="ADAL" clId="{E902C93A-94C2-4932-9687-2F7E3D0281FC}" dt="2023-02-14T15:18:43.342" v="653" actId="27636"/>
        <pc:sldMkLst>
          <pc:docMk/>
          <pc:sldMk cId="1094080948" sldId="312"/>
        </pc:sldMkLst>
        <pc:spChg chg="mod">
          <ac:chgData name="BOUTROS, Darren" userId="cbb15cb6-2014-409d-999e-e8dfa45833eb" providerId="ADAL" clId="{E902C93A-94C2-4932-9687-2F7E3D0281FC}" dt="2023-02-14T12:47:22.304" v="558" actId="20577"/>
          <ac:spMkLst>
            <pc:docMk/>
            <pc:sldMk cId="1094080948" sldId="312"/>
            <ac:spMk id="2" creationId="{CB08FAEC-046B-A9CF-A72B-E6DDD5F831C5}"/>
          </ac:spMkLst>
        </pc:spChg>
        <pc:spChg chg="mod">
          <ac:chgData name="BOUTROS, Darren" userId="cbb15cb6-2014-409d-999e-e8dfa45833eb" providerId="ADAL" clId="{E902C93A-94C2-4932-9687-2F7E3D0281FC}" dt="2023-02-14T15:18:43.342" v="653" actId="27636"/>
          <ac:spMkLst>
            <pc:docMk/>
            <pc:sldMk cId="1094080948" sldId="312"/>
            <ac:spMk id="3" creationId="{46BF38DF-E47E-6B47-9375-0DA217737BD3}"/>
          </ac:spMkLst>
        </pc:spChg>
      </pc:sldChg>
      <pc:sldChg chg="modSp new mod">
        <pc:chgData name="BOUTROS, Darren" userId="cbb15cb6-2014-409d-999e-e8dfa45833eb" providerId="ADAL" clId="{E902C93A-94C2-4932-9687-2F7E3D0281FC}" dt="2023-02-14T15:32:04.837" v="658" actId="27636"/>
        <pc:sldMkLst>
          <pc:docMk/>
          <pc:sldMk cId="2978984426" sldId="313"/>
        </pc:sldMkLst>
        <pc:spChg chg="mod">
          <ac:chgData name="BOUTROS, Darren" userId="cbb15cb6-2014-409d-999e-e8dfa45833eb" providerId="ADAL" clId="{E902C93A-94C2-4932-9687-2F7E3D0281FC}" dt="2023-02-14T15:32:04.837" v="658" actId="27636"/>
          <ac:spMkLst>
            <pc:docMk/>
            <pc:sldMk cId="2978984426" sldId="313"/>
            <ac:spMk id="3" creationId="{B8E767A9-BFCD-5CCA-8478-464DE65CB5B7}"/>
          </ac:spMkLst>
        </pc:spChg>
      </pc:sldChg>
      <pc:sldChg chg="modSp new mod">
        <pc:chgData name="BOUTROS, Darren" userId="cbb15cb6-2014-409d-999e-e8dfa45833eb" providerId="ADAL" clId="{E902C93A-94C2-4932-9687-2F7E3D0281FC}" dt="2023-02-14T15:33:52.705" v="660"/>
        <pc:sldMkLst>
          <pc:docMk/>
          <pc:sldMk cId="2547177588" sldId="314"/>
        </pc:sldMkLst>
        <pc:spChg chg="mod">
          <ac:chgData name="BOUTROS, Darren" userId="cbb15cb6-2014-409d-999e-e8dfa45833eb" providerId="ADAL" clId="{E902C93A-94C2-4932-9687-2F7E3D0281FC}" dt="2023-02-14T15:33:52.705" v="660"/>
          <ac:spMkLst>
            <pc:docMk/>
            <pc:sldMk cId="2547177588" sldId="314"/>
            <ac:spMk id="3" creationId="{33BC089F-EA1E-26C1-EC54-6AB30BD2599A}"/>
          </ac:spMkLst>
        </pc:spChg>
      </pc:sldChg>
      <pc:sldChg chg="modSp new mod">
        <pc:chgData name="BOUTROS, Darren" userId="cbb15cb6-2014-409d-999e-e8dfa45833eb" providerId="ADAL" clId="{E902C93A-94C2-4932-9687-2F7E3D0281FC}" dt="2023-02-14T15:54:23.821" v="664" actId="20577"/>
        <pc:sldMkLst>
          <pc:docMk/>
          <pc:sldMk cId="2768884651" sldId="315"/>
        </pc:sldMkLst>
        <pc:spChg chg="mod">
          <ac:chgData name="BOUTROS, Darren" userId="cbb15cb6-2014-409d-999e-e8dfa45833eb" providerId="ADAL" clId="{E902C93A-94C2-4932-9687-2F7E3D0281FC}" dt="2023-02-14T15:54:23.821" v="664" actId="20577"/>
          <ac:spMkLst>
            <pc:docMk/>
            <pc:sldMk cId="2768884651" sldId="315"/>
            <ac:spMk id="2" creationId="{7AACF381-1356-11DB-CA01-E66D4BA4F6F2}"/>
          </ac:spMkLst>
        </pc:spChg>
        <pc:spChg chg="mod">
          <ac:chgData name="BOUTROS, Darren" userId="cbb15cb6-2014-409d-999e-e8dfa45833eb" providerId="ADAL" clId="{E902C93A-94C2-4932-9687-2F7E3D0281FC}" dt="2023-02-14T15:54:10.018" v="662"/>
          <ac:spMkLst>
            <pc:docMk/>
            <pc:sldMk cId="2768884651" sldId="315"/>
            <ac:spMk id="3" creationId="{AC3C5E4A-DDC6-DA07-D048-B6BD99CF2B10}"/>
          </ac:spMkLst>
        </pc:spChg>
      </pc:sldChg>
    </pc:docChg>
  </pc:docChgLst>
</pc:chgInfo>
</file>

<file path=ppt/diagrams/_rels/data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svg"/><Relationship Id="rId1" Type="http://schemas.openxmlformats.org/officeDocument/2006/relationships/image" Target="../media/image22.png"/><Relationship Id="rId4" Type="http://schemas.openxmlformats.org/officeDocument/2006/relationships/image" Target="../media/image25.svg"/></Relationships>
</file>

<file path=ppt/diagrams/_rels/data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svg"/><Relationship Id="rId1" Type="http://schemas.openxmlformats.org/officeDocument/2006/relationships/image" Target="../media/image27.png"/><Relationship Id="rId4" Type="http://schemas.openxmlformats.org/officeDocument/2006/relationships/image" Target="../media/image30.svg"/></Relationships>
</file>

<file path=ppt/diagrams/_rels/data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3.svg"/><Relationship Id="rId1" Type="http://schemas.openxmlformats.org/officeDocument/2006/relationships/image" Target="../media/image32.png"/><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34.svg"/></Relationships>
</file>

<file path=ppt/diagrams/_rels/data1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svg"/><Relationship Id="rId1" Type="http://schemas.openxmlformats.org/officeDocument/2006/relationships/image" Target="../media/image37.png"/><Relationship Id="rId6" Type="http://schemas.openxmlformats.org/officeDocument/2006/relationships/image" Target="../media/image42.svg"/><Relationship Id="rId5" Type="http://schemas.openxmlformats.org/officeDocument/2006/relationships/image" Target="../media/image41.png"/><Relationship Id="rId4" Type="http://schemas.openxmlformats.org/officeDocument/2006/relationships/image" Target="../media/image40.svg"/></Relationships>
</file>

<file path=ppt/diagrams/_rels/data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rawing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svg"/><Relationship Id="rId1" Type="http://schemas.openxmlformats.org/officeDocument/2006/relationships/image" Target="../media/image22.png"/><Relationship Id="rId4" Type="http://schemas.openxmlformats.org/officeDocument/2006/relationships/image" Target="../media/image25.svg"/></Relationships>
</file>

<file path=ppt/diagrams/_rels/drawing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svg"/><Relationship Id="rId1" Type="http://schemas.openxmlformats.org/officeDocument/2006/relationships/image" Target="../media/image27.png"/><Relationship Id="rId4" Type="http://schemas.openxmlformats.org/officeDocument/2006/relationships/image" Target="../media/image30.svg"/></Relationships>
</file>

<file path=ppt/diagrams/_rels/drawing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3.svg"/><Relationship Id="rId1" Type="http://schemas.openxmlformats.org/officeDocument/2006/relationships/image" Target="../media/image32.png"/><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34.svg"/></Relationships>
</file>

<file path=ppt/diagrams/_rels/drawing1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svg"/><Relationship Id="rId1" Type="http://schemas.openxmlformats.org/officeDocument/2006/relationships/image" Target="../media/image37.png"/><Relationship Id="rId6" Type="http://schemas.openxmlformats.org/officeDocument/2006/relationships/image" Target="../media/image42.svg"/><Relationship Id="rId5" Type="http://schemas.openxmlformats.org/officeDocument/2006/relationships/image" Target="../media/image41.png"/><Relationship Id="rId4" Type="http://schemas.openxmlformats.org/officeDocument/2006/relationships/image" Target="../media/image40.svg"/></Relationships>
</file>

<file path=ppt/diagrams/_rels/drawing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FC7EED0-B69E-4616-A5FD-4436C5D02818}" type="doc">
      <dgm:prSet loTypeId="urn:microsoft.com/office/officeart/2005/8/layout/list1" loCatId="list" qsTypeId="urn:microsoft.com/office/officeart/2005/8/quickstyle/simple1" qsCatId="simple" csTypeId="urn:microsoft.com/office/officeart/2005/8/colors/colorful5" csCatId="colorful"/>
      <dgm:spPr/>
      <dgm:t>
        <a:bodyPr/>
        <a:lstStyle/>
        <a:p>
          <a:endParaRPr lang="en-US"/>
        </a:p>
      </dgm:t>
    </dgm:pt>
    <dgm:pt modelId="{D1969A6A-CBF6-4985-8842-5436731C98CE}">
      <dgm:prSet/>
      <dgm:spPr/>
      <dgm:t>
        <a:bodyPr/>
        <a:lstStyle/>
        <a:p>
          <a:r>
            <a:rPr lang="fr-FR" b="1" dirty="0"/>
            <a:t>On-</a:t>
          </a:r>
          <a:r>
            <a:rPr lang="fr-FR" b="1" dirty="0" err="1"/>
            <a:t>demand</a:t>
          </a:r>
          <a:r>
            <a:rPr lang="fr-FR" b="1" dirty="0"/>
            <a:t> self-service: </a:t>
          </a:r>
          <a:endParaRPr lang="en-US" dirty="0"/>
        </a:p>
      </dgm:t>
    </dgm:pt>
    <dgm:pt modelId="{0A2DD9B4-8FDA-4C44-9308-50EA0B599289}" type="parTrans" cxnId="{FA92FC06-5FA0-47A7-ACEC-893D6F257B62}">
      <dgm:prSet/>
      <dgm:spPr/>
      <dgm:t>
        <a:bodyPr/>
        <a:lstStyle/>
        <a:p>
          <a:endParaRPr lang="en-US"/>
        </a:p>
      </dgm:t>
    </dgm:pt>
    <dgm:pt modelId="{07C1D496-53B9-4974-92CD-C8662C634E16}" type="sibTrans" cxnId="{FA92FC06-5FA0-47A7-ACEC-893D6F257B62}">
      <dgm:prSet/>
      <dgm:spPr/>
      <dgm:t>
        <a:bodyPr/>
        <a:lstStyle/>
        <a:p>
          <a:endParaRPr lang="en-US"/>
        </a:p>
      </dgm:t>
    </dgm:pt>
    <dgm:pt modelId="{60CD361D-6040-4BD7-920F-CE9E860326FB}">
      <dgm:prSet/>
      <dgm:spPr/>
      <dgm:t>
        <a:bodyPr/>
        <a:lstStyle/>
        <a:p>
          <a:r>
            <a:rPr lang="fr-FR" dirty="0" err="1"/>
            <a:t>you</a:t>
          </a:r>
          <a:r>
            <a:rPr lang="fr-FR" dirty="0"/>
            <a:t> </a:t>
          </a:r>
          <a:r>
            <a:rPr lang="fr-FR" dirty="0" err="1"/>
            <a:t>get</a:t>
          </a:r>
          <a:r>
            <a:rPr lang="fr-FR" dirty="0"/>
            <a:t> </a:t>
          </a:r>
          <a:r>
            <a:rPr lang="fr-FR" dirty="0" err="1"/>
            <a:t>access</a:t>
          </a:r>
          <a:r>
            <a:rPr lang="fr-FR" dirty="0"/>
            <a:t> to cloud </a:t>
          </a:r>
          <a:r>
            <a:rPr lang="fr-FR" dirty="0" err="1"/>
            <a:t>resources</a:t>
          </a:r>
          <a:r>
            <a:rPr lang="fr-FR" dirty="0"/>
            <a:t> </a:t>
          </a:r>
          <a:r>
            <a:rPr lang="fr-FR" dirty="0" err="1"/>
            <a:t>such</a:t>
          </a:r>
          <a:r>
            <a:rPr lang="fr-FR" dirty="0"/>
            <a:t> as the </a:t>
          </a:r>
          <a:r>
            <a:rPr lang="fr-FR" dirty="0" err="1"/>
            <a:t>processing</a:t>
          </a:r>
          <a:r>
            <a:rPr lang="fr-FR" dirty="0"/>
            <a:t> power, </a:t>
          </a:r>
          <a:r>
            <a:rPr lang="fr-FR" dirty="0" err="1"/>
            <a:t>storage</a:t>
          </a:r>
          <a:r>
            <a:rPr lang="fr-FR" dirty="0"/>
            <a:t>, and network </a:t>
          </a:r>
          <a:r>
            <a:rPr lang="fr-FR" dirty="0" err="1"/>
            <a:t>you</a:t>
          </a:r>
          <a:r>
            <a:rPr lang="fr-FR" dirty="0"/>
            <a:t> </a:t>
          </a:r>
          <a:r>
            <a:rPr lang="fr-FR" dirty="0" err="1"/>
            <a:t>need</a:t>
          </a:r>
          <a:r>
            <a:rPr lang="fr-FR" dirty="0"/>
            <a:t>, </a:t>
          </a:r>
          <a:r>
            <a:rPr lang="fr-FR" dirty="0" err="1"/>
            <a:t>using</a:t>
          </a:r>
          <a:r>
            <a:rPr lang="fr-FR" dirty="0"/>
            <a:t> a simple interface, </a:t>
          </a:r>
          <a:r>
            <a:rPr lang="fr-FR" dirty="0" err="1"/>
            <a:t>without</a:t>
          </a:r>
          <a:r>
            <a:rPr lang="fr-FR" dirty="0"/>
            <a:t> </a:t>
          </a:r>
          <a:r>
            <a:rPr lang="fr-FR" dirty="0" err="1"/>
            <a:t>requirng</a:t>
          </a:r>
          <a:r>
            <a:rPr lang="fr-FR" dirty="0"/>
            <a:t> </a:t>
          </a:r>
          <a:r>
            <a:rPr lang="fr-FR" dirty="0" err="1"/>
            <a:t>human</a:t>
          </a:r>
          <a:r>
            <a:rPr lang="fr-FR" dirty="0"/>
            <a:t> interaction </a:t>
          </a:r>
          <a:r>
            <a:rPr lang="fr-FR" dirty="0" err="1"/>
            <a:t>with</a:t>
          </a:r>
          <a:r>
            <a:rPr lang="fr-FR" dirty="0"/>
            <a:t> </a:t>
          </a:r>
          <a:r>
            <a:rPr lang="fr-FR" dirty="0" err="1"/>
            <a:t>each</a:t>
          </a:r>
          <a:r>
            <a:rPr lang="fr-FR" dirty="0"/>
            <a:t> service provider.</a:t>
          </a:r>
          <a:endParaRPr lang="en-US" dirty="0"/>
        </a:p>
      </dgm:t>
    </dgm:pt>
    <dgm:pt modelId="{A3648C04-9270-47EB-A844-61BED165AFCB}" type="parTrans" cxnId="{FFEA5B5B-F8F9-4CEC-8907-6DF9B46BF6B0}">
      <dgm:prSet/>
      <dgm:spPr/>
      <dgm:t>
        <a:bodyPr/>
        <a:lstStyle/>
        <a:p>
          <a:endParaRPr lang="en-US"/>
        </a:p>
      </dgm:t>
    </dgm:pt>
    <dgm:pt modelId="{B85CB292-BB5D-4CA6-914D-2AAD2E99E18E}" type="sibTrans" cxnId="{FFEA5B5B-F8F9-4CEC-8907-6DF9B46BF6B0}">
      <dgm:prSet/>
      <dgm:spPr/>
      <dgm:t>
        <a:bodyPr/>
        <a:lstStyle/>
        <a:p>
          <a:endParaRPr lang="en-US"/>
        </a:p>
      </dgm:t>
    </dgm:pt>
    <dgm:pt modelId="{D853974C-6831-4026-B20B-13ABC9969897}">
      <dgm:prSet/>
      <dgm:spPr/>
      <dgm:t>
        <a:bodyPr/>
        <a:lstStyle/>
        <a:p>
          <a:r>
            <a:rPr lang="fr-FR" b="1"/>
            <a:t>Rapid elasticity: </a:t>
          </a:r>
          <a:endParaRPr lang="en-US"/>
        </a:p>
      </dgm:t>
    </dgm:pt>
    <dgm:pt modelId="{5A8492DF-6641-41AD-9C09-3B6EB3C5EF3E}" type="parTrans" cxnId="{80418333-326F-4913-95AD-659E4F66790E}">
      <dgm:prSet/>
      <dgm:spPr/>
      <dgm:t>
        <a:bodyPr/>
        <a:lstStyle/>
        <a:p>
          <a:endParaRPr lang="en-US"/>
        </a:p>
      </dgm:t>
    </dgm:pt>
    <dgm:pt modelId="{7D274DE4-85C8-4284-8A80-29707966D0AE}" type="sibTrans" cxnId="{80418333-326F-4913-95AD-659E4F66790E}">
      <dgm:prSet/>
      <dgm:spPr/>
      <dgm:t>
        <a:bodyPr/>
        <a:lstStyle/>
        <a:p>
          <a:endParaRPr lang="en-US"/>
        </a:p>
      </dgm:t>
    </dgm:pt>
    <dgm:pt modelId="{887C04FB-44E1-4F1A-AC03-777511E641B3}">
      <dgm:prSet/>
      <dgm:spPr/>
      <dgm:t>
        <a:bodyPr/>
        <a:lstStyle/>
        <a:p>
          <a:r>
            <a:rPr lang="fr-FR" dirty="0" err="1"/>
            <a:t>you</a:t>
          </a:r>
          <a:r>
            <a:rPr lang="fr-FR" dirty="0"/>
            <a:t> can </a:t>
          </a:r>
          <a:r>
            <a:rPr lang="fr-FR" dirty="0" err="1"/>
            <a:t>access</a:t>
          </a:r>
          <a:r>
            <a:rPr lang="fr-FR" dirty="0"/>
            <a:t> more </a:t>
          </a:r>
          <a:r>
            <a:rPr lang="fr-FR" dirty="0" err="1"/>
            <a:t>resources</a:t>
          </a:r>
          <a:r>
            <a:rPr lang="fr-FR" dirty="0"/>
            <a:t> and </a:t>
          </a:r>
          <a:r>
            <a:rPr lang="fr-FR" dirty="0" err="1"/>
            <a:t>scale</a:t>
          </a:r>
          <a:r>
            <a:rPr lang="fr-FR" dirty="0"/>
            <a:t> back </a:t>
          </a:r>
          <a:r>
            <a:rPr lang="fr-FR" dirty="0" err="1"/>
            <a:t>when</a:t>
          </a:r>
          <a:r>
            <a:rPr lang="fr-FR" dirty="0"/>
            <a:t> </a:t>
          </a:r>
          <a:r>
            <a:rPr lang="fr-FR" dirty="0" err="1"/>
            <a:t>you</a:t>
          </a:r>
          <a:r>
            <a:rPr lang="fr-FR" dirty="0"/>
            <a:t> </a:t>
          </a:r>
          <a:r>
            <a:rPr lang="fr-FR" dirty="0" err="1"/>
            <a:t>don’t</a:t>
          </a:r>
          <a:r>
            <a:rPr lang="fr-FR" dirty="0"/>
            <a:t> </a:t>
          </a:r>
          <a:endParaRPr lang="en-US" dirty="0"/>
        </a:p>
      </dgm:t>
    </dgm:pt>
    <dgm:pt modelId="{00F83A8C-5EF5-4146-9D92-72A53BCC3493}" type="parTrans" cxnId="{500EE515-FC4F-4AA5-9EB2-16C9525250D5}">
      <dgm:prSet/>
      <dgm:spPr/>
      <dgm:t>
        <a:bodyPr/>
        <a:lstStyle/>
        <a:p>
          <a:endParaRPr lang="en-US"/>
        </a:p>
      </dgm:t>
    </dgm:pt>
    <dgm:pt modelId="{87950729-DF3C-4928-98E3-8AA800A76897}" type="sibTrans" cxnId="{500EE515-FC4F-4AA5-9EB2-16C9525250D5}">
      <dgm:prSet/>
      <dgm:spPr/>
      <dgm:t>
        <a:bodyPr/>
        <a:lstStyle/>
        <a:p>
          <a:endParaRPr lang="en-US"/>
        </a:p>
      </dgm:t>
    </dgm:pt>
    <dgm:pt modelId="{C9CFBB6A-D165-4AC5-A627-4E0DF73344DC}">
      <dgm:prSet/>
      <dgm:spPr/>
      <dgm:t>
        <a:bodyPr/>
        <a:lstStyle/>
        <a:p>
          <a:r>
            <a:rPr lang="fr-FR" b="1"/>
            <a:t>Broad network access: </a:t>
          </a:r>
          <a:endParaRPr lang="en-US"/>
        </a:p>
      </dgm:t>
    </dgm:pt>
    <dgm:pt modelId="{6BAE927B-AD90-454B-8ACC-82011C40EE4B}" type="parTrans" cxnId="{B1731607-4732-4CF2-8D86-AD9274124FCA}">
      <dgm:prSet/>
      <dgm:spPr/>
      <dgm:t>
        <a:bodyPr/>
        <a:lstStyle/>
        <a:p>
          <a:endParaRPr lang="en-US"/>
        </a:p>
      </dgm:t>
    </dgm:pt>
    <dgm:pt modelId="{52042EF5-61F1-4FF7-B509-8BB8C9405313}" type="sibTrans" cxnId="{B1731607-4732-4CF2-8D86-AD9274124FCA}">
      <dgm:prSet/>
      <dgm:spPr/>
      <dgm:t>
        <a:bodyPr/>
        <a:lstStyle/>
        <a:p>
          <a:endParaRPr lang="en-US"/>
        </a:p>
      </dgm:t>
    </dgm:pt>
    <dgm:pt modelId="{50839F58-CEAF-4427-88D6-8EE4C6FDCB4B}">
      <dgm:prSet/>
      <dgm:spPr/>
      <dgm:t>
        <a:bodyPr/>
        <a:lstStyle/>
        <a:p>
          <a:r>
            <a:rPr lang="fr-FR" dirty="0"/>
            <a:t>cloud </a:t>
          </a:r>
          <a:r>
            <a:rPr lang="fr-FR" dirty="0" err="1"/>
            <a:t>computing</a:t>
          </a:r>
          <a:r>
            <a:rPr lang="fr-FR" dirty="0"/>
            <a:t> </a:t>
          </a:r>
          <a:r>
            <a:rPr lang="fr-FR" dirty="0" err="1"/>
            <a:t>resources</a:t>
          </a:r>
          <a:r>
            <a:rPr lang="fr-FR" dirty="0"/>
            <a:t> can </a:t>
          </a:r>
          <a:r>
            <a:rPr lang="fr-FR" dirty="0" err="1"/>
            <a:t>be</a:t>
          </a:r>
          <a:r>
            <a:rPr lang="fr-FR" dirty="0"/>
            <a:t> </a:t>
          </a:r>
          <a:r>
            <a:rPr lang="fr-FR" dirty="0" err="1"/>
            <a:t>accessed</a:t>
          </a:r>
          <a:r>
            <a:rPr lang="fr-FR" dirty="0"/>
            <a:t> via the network </a:t>
          </a:r>
          <a:r>
            <a:rPr lang="fr-FR" dirty="0" err="1"/>
            <a:t>through</a:t>
          </a:r>
          <a:r>
            <a:rPr lang="fr-FR" dirty="0"/>
            <a:t> standard </a:t>
          </a:r>
          <a:r>
            <a:rPr lang="fr-FR" dirty="0" err="1"/>
            <a:t>mechanisms</a:t>
          </a:r>
          <a:r>
            <a:rPr lang="fr-FR" dirty="0"/>
            <a:t> and platforms </a:t>
          </a:r>
          <a:r>
            <a:rPr lang="fr-FR" dirty="0" err="1"/>
            <a:t>such</a:t>
          </a:r>
          <a:r>
            <a:rPr lang="fr-FR" dirty="0"/>
            <a:t> as mobile phones, </a:t>
          </a:r>
          <a:r>
            <a:rPr lang="fr-FR" dirty="0" err="1"/>
            <a:t>tablets</a:t>
          </a:r>
          <a:r>
            <a:rPr lang="fr-FR" dirty="0"/>
            <a:t>, laptops and </a:t>
          </a:r>
          <a:r>
            <a:rPr lang="fr-FR" dirty="0" err="1"/>
            <a:t>workstations</a:t>
          </a:r>
          <a:endParaRPr lang="en-US" dirty="0"/>
        </a:p>
      </dgm:t>
    </dgm:pt>
    <dgm:pt modelId="{CDC81565-91BF-4230-9D34-D8683BDA5DC4}" type="parTrans" cxnId="{25A15D0A-C0DA-4B47-BD7D-74C29721D062}">
      <dgm:prSet/>
      <dgm:spPr/>
      <dgm:t>
        <a:bodyPr/>
        <a:lstStyle/>
        <a:p>
          <a:endParaRPr lang="en-US"/>
        </a:p>
      </dgm:t>
    </dgm:pt>
    <dgm:pt modelId="{DC13F303-1D22-4793-8551-E324D52A7ED9}" type="sibTrans" cxnId="{25A15D0A-C0DA-4B47-BD7D-74C29721D062}">
      <dgm:prSet/>
      <dgm:spPr/>
      <dgm:t>
        <a:bodyPr/>
        <a:lstStyle/>
        <a:p>
          <a:endParaRPr lang="en-US"/>
        </a:p>
      </dgm:t>
    </dgm:pt>
    <dgm:pt modelId="{FC36C8FD-1F13-4828-8B64-DF9BBEC51309}">
      <dgm:prSet/>
      <dgm:spPr/>
      <dgm:t>
        <a:bodyPr/>
        <a:lstStyle/>
        <a:p>
          <a:r>
            <a:rPr lang="fr-FR" b="1"/>
            <a:t>Measured service:</a:t>
          </a:r>
          <a:endParaRPr lang="en-US"/>
        </a:p>
      </dgm:t>
    </dgm:pt>
    <dgm:pt modelId="{57A34C81-5C0C-48CE-9BEF-A1D7C154D662}" type="parTrans" cxnId="{CF8AC06B-B2AD-46B0-BF93-7F95C143256C}">
      <dgm:prSet/>
      <dgm:spPr/>
      <dgm:t>
        <a:bodyPr/>
        <a:lstStyle/>
        <a:p>
          <a:endParaRPr lang="en-US"/>
        </a:p>
      </dgm:t>
    </dgm:pt>
    <dgm:pt modelId="{E3030051-1C0A-4D5D-8E7A-14D122F68D3F}" type="sibTrans" cxnId="{CF8AC06B-B2AD-46B0-BF93-7F95C143256C}">
      <dgm:prSet/>
      <dgm:spPr/>
      <dgm:t>
        <a:bodyPr/>
        <a:lstStyle/>
        <a:p>
          <a:endParaRPr lang="en-US"/>
        </a:p>
      </dgm:t>
    </dgm:pt>
    <dgm:pt modelId="{85B5C658-C789-496C-B282-3915908566EC}">
      <dgm:prSet/>
      <dgm:spPr/>
      <dgm:t>
        <a:bodyPr/>
        <a:lstStyle/>
        <a:p>
          <a:r>
            <a:rPr lang="fr-FR" dirty="0"/>
            <a:t>You </a:t>
          </a:r>
          <a:r>
            <a:rPr lang="fr-FR" dirty="0" err="1"/>
            <a:t>only</a:t>
          </a:r>
          <a:r>
            <a:rPr lang="fr-FR" dirty="0"/>
            <a:t> </a:t>
          </a:r>
          <a:r>
            <a:rPr lang="fr-FR" dirty="0" err="1"/>
            <a:t>pay</a:t>
          </a:r>
          <a:r>
            <a:rPr lang="fr-FR" dirty="0"/>
            <a:t> </a:t>
          </a:r>
          <a:r>
            <a:rPr lang="fr-FR" dirty="0" err="1"/>
            <a:t>what</a:t>
          </a:r>
          <a:r>
            <a:rPr lang="fr-FR" dirty="0"/>
            <a:t> </a:t>
          </a:r>
          <a:r>
            <a:rPr lang="fr-FR" dirty="0" err="1"/>
            <a:t>you</a:t>
          </a:r>
          <a:r>
            <a:rPr lang="fr-FR" dirty="0"/>
            <a:t> use or </a:t>
          </a:r>
          <a:r>
            <a:rPr lang="fr-FR" dirty="0" err="1"/>
            <a:t>reserve</a:t>
          </a:r>
          <a:r>
            <a:rPr lang="fr-FR" dirty="0"/>
            <a:t> as </a:t>
          </a:r>
          <a:r>
            <a:rPr lang="fr-FR" dirty="0" err="1"/>
            <a:t>you</a:t>
          </a:r>
          <a:r>
            <a:rPr lang="fr-FR" dirty="0"/>
            <a:t> go. </a:t>
          </a:r>
          <a:r>
            <a:rPr lang="fr-FR" dirty="0" err="1"/>
            <a:t>Resuource</a:t>
          </a:r>
          <a:r>
            <a:rPr lang="fr-FR" dirty="0"/>
            <a:t> usage </a:t>
          </a:r>
          <a:r>
            <a:rPr lang="fr-FR" dirty="0" err="1"/>
            <a:t>is</a:t>
          </a:r>
          <a:r>
            <a:rPr lang="fr-FR" dirty="0"/>
            <a:t> </a:t>
          </a:r>
          <a:r>
            <a:rPr lang="fr-FR" dirty="0" err="1"/>
            <a:t>monitored</a:t>
          </a:r>
          <a:r>
            <a:rPr lang="fr-FR" dirty="0"/>
            <a:t>, and </a:t>
          </a:r>
          <a:r>
            <a:rPr lang="fr-FR" dirty="0" err="1"/>
            <a:t>reported</a:t>
          </a:r>
          <a:r>
            <a:rPr lang="fr-FR" dirty="0"/>
            <a:t> </a:t>
          </a:r>
          <a:r>
            <a:rPr lang="fr-FR" dirty="0" err="1"/>
            <a:t>transparently</a:t>
          </a:r>
          <a:r>
            <a:rPr lang="fr-FR" dirty="0"/>
            <a:t> </a:t>
          </a:r>
          <a:r>
            <a:rPr lang="fr-FR" dirty="0" err="1"/>
            <a:t>based</a:t>
          </a:r>
          <a:r>
            <a:rPr lang="fr-FR" dirty="0"/>
            <a:t> on </a:t>
          </a:r>
          <a:r>
            <a:rPr lang="fr-FR" dirty="0" err="1"/>
            <a:t>utlization</a:t>
          </a:r>
          <a:endParaRPr lang="en-US" dirty="0"/>
        </a:p>
      </dgm:t>
    </dgm:pt>
    <dgm:pt modelId="{1B2E6324-D481-4A66-959E-BE2F459F7DC5}" type="parTrans" cxnId="{E75D4356-E835-4EF5-8B6D-E6478F40A984}">
      <dgm:prSet/>
      <dgm:spPr/>
      <dgm:t>
        <a:bodyPr/>
        <a:lstStyle/>
        <a:p>
          <a:endParaRPr lang="en-US"/>
        </a:p>
      </dgm:t>
    </dgm:pt>
    <dgm:pt modelId="{B8A7F869-747F-4771-A4EC-AC27B711A7F6}" type="sibTrans" cxnId="{E75D4356-E835-4EF5-8B6D-E6478F40A984}">
      <dgm:prSet/>
      <dgm:spPr/>
      <dgm:t>
        <a:bodyPr/>
        <a:lstStyle/>
        <a:p>
          <a:endParaRPr lang="en-US"/>
        </a:p>
      </dgm:t>
    </dgm:pt>
    <dgm:pt modelId="{67C4679D-7E62-4A6E-AC62-43BA052AED66}">
      <dgm:prSet/>
      <dgm:spPr/>
      <dgm:t>
        <a:bodyPr/>
        <a:lstStyle/>
        <a:p>
          <a:r>
            <a:rPr lang="fr-FR" b="1"/>
            <a:t>Resource pooling: </a:t>
          </a:r>
          <a:endParaRPr lang="en-US"/>
        </a:p>
      </dgm:t>
    </dgm:pt>
    <dgm:pt modelId="{9E87E005-0EF1-4EF4-88FB-973FE060CC90}" type="parTrans" cxnId="{F296D53B-5007-4917-A773-EC4AED8F2CFB}">
      <dgm:prSet/>
      <dgm:spPr/>
      <dgm:t>
        <a:bodyPr/>
        <a:lstStyle/>
        <a:p>
          <a:endParaRPr lang="en-US"/>
        </a:p>
      </dgm:t>
    </dgm:pt>
    <dgm:pt modelId="{B287FA77-76F6-40F5-A355-9362C7573354}" type="sibTrans" cxnId="{F296D53B-5007-4917-A773-EC4AED8F2CFB}">
      <dgm:prSet/>
      <dgm:spPr/>
      <dgm:t>
        <a:bodyPr/>
        <a:lstStyle/>
        <a:p>
          <a:endParaRPr lang="en-US"/>
        </a:p>
      </dgm:t>
    </dgm:pt>
    <dgm:pt modelId="{92FB8D18-51D6-42C7-93A3-C92A6425D8A6}">
      <dgm:prSet/>
      <dgm:spPr/>
      <dgm:t>
        <a:bodyPr/>
        <a:lstStyle/>
        <a:p>
          <a:r>
            <a:rPr lang="fr-FR" dirty="0" err="1"/>
            <a:t>what</a:t>
          </a:r>
          <a:r>
            <a:rPr lang="fr-FR" dirty="0"/>
            <a:t> </a:t>
          </a:r>
          <a:r>
            <a:rPr lang="fr-FR" dirty="0" err="1"/>
            <a:t>gives</a:t>
          </a:r>
          <a:r>
            <a:rPr lang="fr-FR" dirty="0"/>
            <a:t> cloud providers </a:t>
          </a:r>
          <a:r>
            <a:rPr lang="fr-FR" dirty="0" err="1"/>
            <a:t>economies</a:t>
          </a:r>
          <a:r>
            <a:rPr lang="fr-FR" dirty="0"/>
            <a:t> of </a:t>
          </a:r>
          <a:r>
            <a:rPr lang="fr-FR" dirty="0" err="1"/>
            <a:t>scale</a:t>
          </a:r>
          <a:r>
            <a:rPr lang="fr-FR" dirty="0"/>
            <a:t>, </a:t>
          </a:r>
          <a:r>
            <a:rPr lang="fr-FR" dirty="0" err="1"/>
            <a:t>which</a:t>
          </a:r>
          <a:r>
            <a:rPr lang="fr-FR" dirty="0"/>
            <a:t> </a:t>
          </a:r>
          <a:r>
            <a:rPr lang="fr-FR" dirty="0" err="1"/>
            <a:t>they</a:t>
          </a:r>
          <a:r>
            <a:rPr lang="fr-FR" dirty="0"/>
            <a:t> </a:t>
          </a:r>
          <a:r>
            <a:rPr lang="fr-FR" dirty="0" err="1"/>
            <a:t>pass</a:t>
          </a:r>
          <a:r>
            <a:rPr lang="fr-FR" dirty="0"/>
            <a:t> on to </a:t>
          </a:r>
          <a:r>
            <a:rPr lang="fr-FR" dirty="0" err="1"/>
            <a:t>their</a:t>
          </a:r>
          <a:r>
            <a:rPr lang="fr-FR" dirty="0"/>
            <a:t> </a:t>
          </a:r>
          <a:r>
            <a:rPr lang="fr-FR" dirty="0" err="1"/>
            <a:t>customers</a:t>
          </a:r>
          <a:r>
            <a:rPr lang="fr-FR" dirty="0"/>
            <a:t>, </a:t>
          </a:r>
          <a:r>
            <a:rPr lang="fr-FR" dirty="0" err="1"/>
            <a:t>making</a:t>
          </a:r>
          <a:r>
            <a:rPr lang="fr-FR" dirty="0"/>
            <a:t> cloud </a:t>
          </a:r>
          <a:r>
            <a:rPr lang="fr-FR" dirty="0" err="1"/>
            <a:t>cost-efficent</a:t>
          </a:r>
          <a:r>
            <a:rPr lang="fr-FR" dirty="0"/>
            <a:t>. </a:t>
          </a:r>
          <a:r>
            <a:rPr lang="fr-FR" dirty="0" err="1"/>
            <a:t>Resources</a:t>
          </a:r>
          <a:r>
            <a:rPr lang="fr-FR" dirty="0"/>
            <a:t> </a:t>
          </a:r>
          <a:r>
            <a:rPr lang="fr-FR" dirty="0" err="1"/>
            <a:t>dynamically</a:t>
          </a:r>
          <a:r>
            <a:rPr lang="fr-FR" dirty="0"/>
            <a:t> </a:t>
          </a:r>
          <a:r>
            <a:rPr lang="fr-FR" dirty="0" err="1"/>
            <a:t>assigned</a:t>
          </a:r>
          <a:r>
            <a:rPr lang="fr-FR" dirty="0"/>
            <a:t> </a:t>
          </a:r>
          <a:r>
            <a:rPr lang="fr-FR" dirty="0" err="1"/>
            <a:t>based</a:t>
          </a:r>
          <a:r>
            <a:rPr lang="fr-FR" dirty="0"/>
            <a:t> on </a:t>
          </a:r>
          <a:r>
            <a:rPr lang="fr-FR" dirty="0" err="1"/>
            <a:t>demand</a:t>
          </a:r>
          <a:endParaRPr lang="en-US" dirty="0"/>
        </a:p>
      </dgm:t>
    </dgm:pt>
    <dgm:pt modelId="{4EBDF95B-D10C-4CEE-99BC-11CA93B44964}" type="parTrans" cxnId="{308F43F0-70E3-4FA1-B4B5-2F1E6D328446}">
      <dgm:prSet/>
      <dgm:spPr/>
      <dgm:t>
        <a:bodyPr/>
        <a:lstStyle/>
        <a:p>
          <a:endParaRPr lang="en-US"/>
        </a:p>
      </dgm:t>
    </dgm:pt>
    <dgm:pt modelId="{32345BB7-BEF7-4716-971D-20D1BE0DD183}" type="sibTrans" cxnId="{308F43F0-70E3-4FA1-B4B5-2F1E6D328446}">
      <dgm:prSet/>
      <dgm:spPr/>
      <dgm:t>
        <a:bodyPr/>
        <a:lstStyle/>
        <a:p>
          <a:endParaRPr lang="en-US"/>
        </a:p>
      </dgm:t>
    </dgm:pt>
    <dgm:pt modelId="{6C45D4F8-E5EF-4407-9CF6-842FCAFF05D1}" type="pres">
      <dgm:prSet presAssocID="{EFC7EED0-B69E-4616-A5FD-4436C5D02818}" presName="linear" presStyleCnt="0">
        <dgm:presLayoutVars>
          <dgm:dir/>
          <dgm:animLvl val="lvl"/>
          <dgm:resizeHandles val="exact"/>
        </dgm:presLayoutVars>
      </dgm:prSet>
      <dgm:spPr/>
    </dgm:pt>
    <dgm:pt modelId="{8C364232-9FBF-4BED-A45D-51A8CA861252}" type="pres">
      <dgm:prSet presAssocID="{D1969A6A-CBF6-4985-8842-5436731C98CE}" presName="parentLin" presStyleCnt="0"/>
      <dgm:spPr/>
    </dgm:pt>
    <dgm:pt modelId="{4170F793-646F-4EE0-A848-9091BAD58A1C}" type="pres">
      <dgm:prSet presAssocID="{D1969A6A-CBF6-4985-8842-5436731C98CE}" presName="parentLeftMargin" presStyleLbl="node1" presStyleIdx="0" presStyleCnt="5"/>
      <dgm:spPr/>
    </dgm:pt>
    <dgm:pt modelId="{81D4F538-B5B8-4A17-B16B-91D5BB6903E0}" type="pres">
      <dgm:prSet presAssocID="{D1969A6A-CBF6-4985-8842-5436731C98CE}" presName="parentText" presStyleLbl="node1" presStyleIdx="0" presStyleCnt="5">
        <dgm:presLayoutVars>
          <dgm:chMax val="0"/>
          <dgm:bulletEnabled val="1"/>
        </dgm:presLayoutVars>
      </dgm:prSet>
      <dgm:spPr/>
    </dgm:pt>
    <dgm:pt modelId="{983FC856-0D71-4574-AA18-6F810FD8E2C8}" type="pres">
      <dgm:prSet presAssocID="{D1969A6A-CBF6-4985-8842-5436731C98CE}" presName="negativeSpace" presStyleCnt="0"/>
      <dgm:spPr/>
    </dgm:pt>
    <dgm:pt modelId="{FFB574A4-94B4-4EC6-BBD8-116D221FBCD4}" type="pres">
      <dgm:prSet presAssocID="{D1969A6A-CBF6-4985-8842-5436731C98CE}" presName="childText" presStyleLbl="conFgAcc1" presStyleIdx="0" presStyleCnt="5">
        <dgm:presLayoutVars>
          <dgm:bulletEnabled val="1"/>
        </dgm:presLayoutVars>
      </dgm:prSet>
      <dgm:spPr/>
    </dgm:pt>
    <dgm:pt modelId="{0B0BBA43-B725-43FE-B5DE-E10DBD1D34B6}" type="pres">
      <dgm:prSet presAssocID="{07C1D496-53B9-4974-92CD-C8662C634E16}" presName="spaceBetweenRectangles" presStyleCnt="0"/>
      <dgm:spPr/>
    </dgm:pt>
    <dgm:pt modelId="{B66C9A49-10BF-4638-890B-EF9354718135}" type="pres">
      <dgm:prSet presAssocID="{D853974C-6831-4026-B20B-13ABC9969897}" presName="parentLin" presStyleCnt="0"/>
      <dgm:spPr/>
    </dgm:pt>
    <dgm:pt modelId="{44643ED3-406C-4421-B12E-FD84AC742A00}" type="pres">
      <dgm:prSet presAssocID="{D853974C-6831-4026-B20B-13ABC9969897}" presName="parentLeftMargin" presStyleLbl="node1" presStyleIdx="0" presStyleCnt="5"/>
      <dgm:spPr/>
    </dgm:pt>
    <dgm:pt modelId="{3EE5DD19-E0E2-421C-8E8F-43DBAB950A70}" type="pres">
      <dgm:prSet presAssocID="{D853974C-6831-4026-B20B-13ABC9969897}" presName="parentText" presStyleLbl="node1" presStyleIdx="1" presStyleCnt="5">
        <dgm:presLayoutVars>
          <dgm:chMax val="0"/>
          <dgm:bulletEnabled val="1"/>
        </dgm:presLayoutVars>
      </dgm:prSet>
      <dgm:spPr/>
    </dgm:pt>
    <dgm:pt modelId="{B1F2667B-49AC-4978-9CAB-4993D25AAB22}" type="pres">
      <dgm:prSet presAssocID="{D853974C-6831-4026-B20B-13ABC9969897}" presName="negativeSpace" presStyleCnt="0"/>
      <dgm:spPr/>
    </dgm:pt>
    <dgm:pt modelId="{B14B89D9-A6C4-48B4-9268-188E8DDF04D7}" type="pres">
      <dgm:prSet presAssocID="{D853974C-6831-4026-B20B-13ABC9969897}" presName="childText" presStyleLbl="conFgAcc1" presStyleIdx="1" presStyleCnt="5">
        <dgm:presLayoutVars>
          <dgm:bulletEnabled val="1"/>
        </dgm:presLayoutVars>
      </dgm:prSet>
      <dgm:spPr/>
    </dgm:pt>
    <dgm:pt modelId="{8FCF59D1-1117-4654-B54E-FD361D61D336}" type="pres">
      <dgm:prSet presAssocID="{7D274DE4-85C8-4284-8A80-29707966D0AE}" presName="spaceBetweenRectangles" presStyleCnt="0"/>
      <dgm:spPr/>
    </dgm:pt>
    <dgm:pt modelId="{EE5E1838-0F1B-4325-8C50-CA820F4A959F}" type="pres">
      <dgm:prSet presAssocID="{C9CFBB6A-D165-4AC5-A627-4E0DF73344DC}" presName="parentLin" presStyleCnt="0"/>
      <dgm:spPr/>
    </dgm:pt>
    <dgm:pt modelId="{672AD58B-0B3C-4F10-8CB0-D78F92412BCA}" type="pres">
      <dgm:prSet presAssocID="{C9CFBB6A-D165-4AC5-A627-4E0DF73344DC}" presName="parentLeftMargin" presStyleLbl="node1" presStyleIdx="1" presStyleCnt="5"/>
      <dgm:spPr/>
    </dgm:pt>
    <dgm:pt modelId="{D670908A-EC4B-4DE8-94EE-CA09098DEA3E}" type="pres">
      <dgm:prSet presAssocID="{C9CFBB6A-D165-4AC5-A627-4E0DF73344DC}" presName="parentText" presStyleLbl="node1" presStyleIdx="2" presStyleCnt="5">
        <dgm:presLayoutVars>
          <dgm:chMax val="0"/>
          <dgm:bulletEnabled val="1"/>
        </dgm:presLayoutVars>
      </dgm:prSet>
      <dgm:spPr/>
    </dgm:pt>
    <dgm:pt modelId="{1EDC055A-7AF4-454C-9080-2D0CCD291131}" type="pres">
      <dgm:prSet presAssocID="{C9CFBB6A-D165-4AC5-A627-4E0DF73344DC}" presName="negativeSpace" presStyleCnt="0"/>
      <dgm:spPr/>
    </dgm:pt>
    <dgm:pt modelId="{D816880C-BF92-486E-99F3-2E8B0C47F913}" type="pres">
      <dgm:prSet presAssocID="{C9CFBB6A-D165-4AC5-A627-4E0DF73344DC}" presName="childText" presStyleLbl="conFgAcc1" presStyleIdx="2" presStyleCnt="5">
        <dgm:presLayoutVars>
          <dgm:bulletEnabled val="1"/>
        </dgm:presLayoutVars>
      </dgm:prSet>
      <dgm:spPr/>
    </dgm:pt>
    <dgm:pt modelId="{F1122FC8-7AFA-4E77-87BF-86025E4FE911}" type="pres">
      <dgm:prSet presAssocID="{52042EF5-61F1-4FF7-B509-8BB8C9405313}" presName="spaceBetweenRectangles" presStyleCnt="0"/>
      <dgm:spPr/>
    </dgm:pt>
    <dgm:pt modelId="{C5ADF6AE-4495-401D-8027-AD07E3A27FED}" type="pres">
      <dgm:prSet presAssocID="{FC36C8FD-1F13-4828-8B64-DF9BBEC51309}" presName="parentLin" presStyleCnt="0"/>
      <dgm:spPr/>
    </dgm:pt>
    <dgm:pt modelId="{493FB4B0-E034-4B1F-A2B0-BC9A8C01644F}" type="pres">
      <dgm:prSet presAssocID="{FC36C8FD-1F13-4828-8B64-DF9BBEC51309}" presName="parentLeftMargin" presStyleLbl="node1" presStyleIdx="2" presStyleCnt="5"/>
      <dgm:spPr/>
    </dgm:pt>
    <dgm:pt modelId="{BEFE88BF-6E50-4135-AB55-2F096DAA5139}" type="pres">
      <dgm:prSet presAssocID="{FC36C8FD-1F13-4828-8B64-DF9BBEC51309}" presName="parentText" presStyleLbl="node1" presStyleIdx="3" presStyleCnt="5">
        <dgm:presLayoutVars>
          <dgm:chMax val="0"/>
          <dgm:bulletEnabled val="1"/>
        </dgm:presLayoutVars>
      </dgm:prSet>
      <dgm:spPr/>
    </dgm:pt>
    <dgm:pt modelId="{4A01B640-1743-4536-878B-95CC0CFF355F}" type="pres">
      <dgm:prSet presAssocID="{FC36C8FD-1F13-4828-8B64-DF9BBEC51309}" presName="negativeSpace" presStyleCnt="0"/>
      <dgm:spPr/>
    </dgm:pt>
    <dgm:pt modelId="{7C8B6F02-350E-41E5-938B-884486C71740}" type="pres">
      <dgm:prSet presAssocID="{FC36C8FD-1F13-4828-8B64-DF9BBEC51309}" presName="childText" presStyleLbl="conFgAcc1" presStyleIdx="3" presStyleCnt="5">
        <dgm:presLayoutVars>
          <dgm:bulletEnabled val="1"/>
        </dgm:presLayoutVars>
      </dgm:prSet>
      <dgm:spPr/>
    </dgm:pt>
    <dgm:pt modelId="{6FB52793-9537-4E96-9CD9-B0DFE39FBC01}" type="pres">
      <dgm:prSet presAssocID="{E3030051-1C0A-4D5D-8E7A-14D122F68D3F}" presName="spaceBetweenRectangles" presStyleCnt="0"/>
      <dgm:spPr/>
    </dgm:pt>
    <dgm:pt modelId="{5F90E227-8FD8-4BAB-878E-1737B4E664E3}" type="pres">
      <dgm:prSet presAssocID="{67C4679D-7E62-4A6E-AC62-43BA052AED66}" presName="parentLin" presStyleCnt="0"/>
      <dgm:spPr/>
    </dgm:pt>
    <dgm:pt modelId="{738ABF16-86B2-484B-96C8-2CC573130ADF}" type="pres">
      <dgm:prSet presAssocID="{67C4679D-7E62-4A6E-AC62-43BA052AED66}" presName="parentLeftMargin" presStyleLbl="node1" presStyleIdx="3" presStyleCnt="5"/>
      <dgm:spPr/>
    </dgm:pt>
    <dgm:pt modelId="{AF4E4379-094C-4424-B281-E9C49C4B6B25}" type="pres">
      <dgm:prSet presAssocID="{67C4679D-7E62-4A6E-AC62-43BA052AED66}" presName="parentText" presStyleLbl="node1" presStyleIdx="4" presStyleCnt="5">
        <dgm:presLayoutVars>
          <dgm:chMax val="0"/>
          <dgm:bulletEnabled val="1"/>
        </dgm:presLayoutVars>
      </dgm:prSet>
      <dgm:spPr/>
    </dgm:pt>
    <dgm:pt modelId="{CE544CBD-0212-4B36-8242-55210B2CC812}" type="pres">
      <dgm:prSet presAssocID="{67C4679D-7E62-4A6E-AC62-43BA052AED66}" presName="negativeSpace" presStyleCnt="0"/>
      <dgm:spPr/>
    </dgm:pt>
    <dgm:pt modelId="{630670B3-FD88-48EF-BE44-0D0D8B961092}" type="pres">
      <dgm:prSet presAssocID="{67C4679D-7E62-4A6E-AC62-43BA052AED66}" presName="childText" presStyleLbl="conFgAcc1" presStyleIdx="4" presStyleCnt="5">
        <dgm:presLayoutVars>
          <dgm:bulletEnabled val="1"/>
        </dgm:presLayoutVars>
      </dgm:prSet>
      <dgm:spPr/>
    </dgm:pt>
  </dgm:ptLst>
  <dgm:cxnLst>
    <dgm:cxn modelId="{FA92FC06-5FA0-47A7-ACEC-893D6F257B62}" srcId="{EFC7EED0-B69E-4616-A5FD-4436C5D02818}" destId="{D1969A6A-CBF6-4985-8842-5436731C98CE}" srcOrd="0" destOrd="0" parTransId="{0A2DD9B4-8FDA-4C44-9308-50EA0B599289}" sibTransId="{07C1D496-53B9-4974-92CD-C8662C634E16}"/>
    <dgm:cxn modelId="{B1731607-4732-4CF2-8D86-AD9274124FCA}" srcId="{EFC7EED0-B69E-4616-A5FD-4436C5D02818}" destId="{C9CFBB6A-D165-4AC5-A627-4E0DF73344DC}" srcOrd="2" destOrd="0" parTransId="{6BAE927B-AD90-454B-8ACC-82011C40EE4B}" sibTransId="{52042EF5-61F1-4FF7-B509-8BB8C9405313}"/>
    <dgm:cxn modelId="{25A15D0A-C0DA-4B47-BD7D-74C29721D062}" srcId="{C9CFBB6A-D165-4AC5-A627-4E0DF73344DC}" destId="{50839F58-CEAF-4427-88D6-8EE4C6FDCB4B}" srcOrd="0" destOrd="0" parTransId="{CDC81565-91BF-4230-9D34-D8683BDA5DC4}" sibTransId="{DC13F303-1D22-4793-8551-E324D52A7ED9}"/>
    <dgm:cxn modelId="{500EE515-FC4F-4AA5-9EB2-16C9525250D5}" srcId="{D853974C-6831-4026-B20B-13ABC9969897}" destId="{887C04FB-44E1-4F1A-AC03-777511E641B3}" srcOrd="0" destOrd="0" parTransId="{00F83A8C-5EF5-4146-9D92-72A53BCC3493}" sibTransId="{87950729-DF3C-4928-98E3-8AA800A76897}"/>
    <dgm:cxn modelId="{02AB4117-DE06-4EAB-A482-9239880CDDF0}" type="presOf" srcId="{D1969A6A-CBF6-4985-8842-5436731C98CE}" destId="{4170F793-646F-4EE0-A848-9091BAD58A1C}" srcOrd="0" destOrd="0" presId="urn:microsoft.com/office/officeart/2005/8/layout/list1"/>
    <dgm:cxn modelId="{C808512F-1964-440E-A0BB-96304EAE812F}" type="presOf" srcId="{FC36C8FD-1F13-4828-8B64-DF9BBEC51309}" destId="{493FB4B0-E034-4B1F-A2B0-BC9A8C01644F}" srcOrd="0" destOrd="0" presId="urn:microsoft.com/office/officeart/2005/8/layout/list1"/>
    <dgm:cxn modelId="{80418333-326F-4913-95AD-659E4F66790E}" srcId="{EFC7EED0-B69E-4616-A5FD-4436C5D02818}" destId="{D853974C-6831-4026-B20B-13ABC9969897}" srcOrd="1" destOrd="0" parTransId="{5A8492DF-6641-41AD-9C09-3B6EB3C5EF3E}" sibTransId="{7D274DE4-85C8-4284-8A80-29707966D0AE}"/>
    <dgm:cxn modelId="{7569EA33-5DC9-47C0-8ABF-19BCDC40474F}" type="presOf" srcId="{85B5C658-C789-496C-B282-3915908566EC}" destId="{7C8B6F02-350E-41E5-938B-884486C71740}" srcOrd="0" destOrd="0" presId="urn:microsoft.com/office/officeart/2005/8/layout/list1"/>
    <dgm:cxn modelId="{F296D53B-5007-4917-A773-EC4AED8F2CFB}" srcId="{EFC7EED0-B69E-4616-A5FD-4436C5D02818}" destId="{67C4679D-7E62-4A6E-AC62-43BA052AED66}" srcOrd="4" destOrd="0" parTransId="{9E87E005-0EF1-4EF4-88FB-973FE060CC90}" sibTransId="{B287FA77-76F6-40F5-A355-9362C7573354}"/>
    <dgm:cxn modelId="{FFEA5B5B-F8F9-4CEC-8907-6DF9B46BF6B0}" srcId="{D1969A6A-CBF6-4985-8842-5436731C98CE}" destId="{60CD361D-6040-4BD7-920F-CE9E860326FB}" srcOrd="0" destOrd="0" parTransId="{A3648C04-9270-47EB-A844-61BED165AFCB}" sibTransId="{B85CB292-BB5D-4CA6-914D-2AAD2E99E18E}"/>
    <dgm:cxn modelId="{608FC360-E520-46B8-A844-1C58F8031136}" type="presOf" srcId="{D1969A6A-CBF6-4985-8842-5436731C98CE}" destId="{81D4F538-B5B8-4A17-B16B-91D5BB6903E0}" srcOrd="1" destOrd="0" presId="urn:microsoft.com/office/officeart/2005/8/layout/list1"/>
    <dgm:cxn modelId="{CF8AC06B-B2AD-46B0-BF93-7F95C143256C}" srcId="{EFC7EED0-B69E-4616-A5FD-4436C5D02818}" destId="{FC36C8FD-1F13-4828-8B64-DF9BBEC51309}" srcOrd="3" destOrd="0" parTransId="{57A34C81-5C0C-48CE-9BEF-A1D7C154D662}" sibTransId="{E3030051-1C0A-4D5D-8E7A-14D122F68D3F}"/>
    <dgm:cxn modelId="{6645A84C-9EA7-4336-97FA-C6CC48C6EA9A}" type="presOf" srcId="{FC36C8FD-1F13-4828-8B64-DF9BBEC51309}" destId="{BEFE88BF-6E50-4135-AB55-2F096DAA5139}" srcOrd="1" destOrd="0" presId="urn:microsoft.com/office/officeart/2005/8/layout/list1"/>
    <dgm:cxn modelId="{E75D4356-E835-4EF5-8B6D-E6478F40A984}" srcId="{FC36C8FD-1F13-4828-8B64-DF9BBEC51309}" destId="{85B5C658-C789-496C-B282-3915908566EC}" srcOrd="0" destOrd="0" parTransId="{1B2E6324-D481-4A66-959E-BE2F459F7DC5}" sibTransId="{B8A7F869-747F-4771-A4EC-AC27B711A7F6}"/>
    <dgm:cxn modelId="{62395276-ACD4-488B-BEAC-47C64FA69674}" type="presOf" srcId="{60CD361D-6040-4BD7-920F-CE9E860326FB}" destId="{FFB574A4-94B4-4EC6-BBD8-116D221FBCD4}" srcOrd="0" destOrd="0" presId="urn:microsoft.com/office/officeart/2005/8/layout/list1"/>
    <dgm:cxn modelId="{9D6FA188-7D9E-46C0-A43A-94F63D4055A3}" type="presOf" srcId="{C9CFBB6A-D165-4AC5-A627-4E0DF73344DC}" destId="{672AD58B-0B3C-4F10-8CB0-D78F92412BCA}" srcOrd="0" destOrd="0" presId="urn:microsoft.com/office/officeart/2005/8/layout/list1"/>
    <dgm:cxn modelId="{30F8B088-E7DA-47B7-93F8-ABF79C27FF20}" type="presOf" srcId="{67C4679D-7E62-4A6E-AC62-43BA052AED66}" destId="{738ABF16-86B2-484B-96C8-2CC573130ADF}" srcOrd="0" destOrd="0" presId="urn:microsoft.com/office/officeart/2005/8/layout/list1"/>
    <dgm:cxn modelId="{2D6A368D-C609-497D-A9C3-63113DE307E9}" type="presOf" srcId="{92FB8D18-51D6-42C7-93A3-C92A6425D8A6}" destId="{630670B3-FD88-48EF-BE44-0D0D8B961092}" srcOrd="0" destOrd="0" presId="urn:microsoft.com/office/officeart/2005/8/layout/list1"/>
    <dgm:cxn modelId="{98C24A8E-A467-4859-9C43-B4650A807028}" type="presOf" srcId="{D853974C-6831-4026-B20B-13ABC9969897}" destId="{44643ED3-406C-4421-B12E-FD84AC742A00}" srcOrd="0" destOrd="0" presId="urn:microsoft.com/office/officeart/2005/8/layout/list1"/>
    <dgm:cxn modelId="{B31854A2-CD75-45F3-97AC-3BE74854C4FE}" type="presOf" srcId="{C9CFBB6A-D165-4AC5-A627-4E0DF73344DC}" destId="{D670908A-EC4B-4DE8-94EE-CA09098DEA3E}" srcOrd="1" destOrd="0" presId="urn:microsoft.com/office/officeart/2005/8/layout/list1"/>
    <dgm:cxn modelId="{1812CDA3-6E20-4378-AA82-5EB5122DD466}" type="presOf" srcId="{D853974C-6831-4026-B20B-13ABC9969897}" destId="{3EE5DD19-E0E2-421C-8E8F-43DBAB950A70}" srcOrd="1" destOrd="0" presId="urn:microsoft.com/office/officeart/2005/8/layout/list1"/>
    <dgm:cxn modelId="{584755B1-4DFF-40FC-B25E-5A76B50693BE}" type="presOf" srcId="{50839F58-CEAF-4427-88D6-8EE4C6FDCB4B}" destId="{D816880C-BF92-486E-99F3-2E8B0C47F913}" srcOrd="0" destOrd="0" presId="urn:microsoft.com/office/officeart/2005/8/layout/list1"/>
    <dgm:cxn modelId="{77D8FCC0-21E8-4A5E-A140-D76CCD3B9F9E}" type="presOf" srcId="{EFC7EED0-B69E-4616-A5FD-4436C5D02818}" destId="{6C45D4F8-E5EF-4407-9CF6-842FCAFF05D1}" srcOrd="0" destOrd="0" presId="urn:microsoft.com/office/officeart/2005/8/layout/list1"/>
    <dgm:cxn modelId="{3798EED4-7E05-4366-9561-CA79367CC49C}" type="presOf" srcId="{887C04FB-44E1-4F1A-AC03-777511E641B3}" destId="{B14B89D9-A6C4-48B4-9268-188E8DDF04D7}" srcOrd="0" destOrd="0" presId="urn:microsoft.com/office/officeart/2005/8/layout/list1"/>
    <dgm:cxn modelId="{308F43F0-70E3-4FA1-B4B5-2F1E6D328446}" srcId="{67C4679D-7E62-4A6E-AC62-43BA052AED66}" destId="{92FB8D18-51D6-42C7-93A3-C92A6425D8A6}" srcOrd="0" destOrd="0" parTransId="{4EBDF95B-D10C-4CEE-99BC-11CA93B44964}" sibTransId="{32345BB7-BEF7-4716-971D-20D1BE0DD183}"/>
    <dgm:cxn modelId="{7D24C8FB-3CB4-41A5-AAE3-90DB4770E0C4}" type="presOf" srcId="{67C4679D-7E62-4A6E-AC62-43BA052AED66}" destId="{AF4E4379-094C-4424-B281-E9C49C4B6B25}" srcOrd="1" destOrd="0" presId="urn:microsoft.com/office/officeart/2005/8/layout/list1"/>
    <dgm:cxn modelId="{63F97DD7-0E7C-4124-A79A-C3F9CED68EE5}" type="presParOf" srcId="{6C45D4F8-E5EF-4407-9CF6-842FCAFF05D1}" destId="{8C364232-9FBF-4BED-A45D-51A8CA861252}" srcOrd="0" destOrd="0" presId="urn:microsoft.com/office/officeart/2005/8/layout/list1"/>
    <dgm:cxn modelId="{B897444B-0D43-4731-BE39-4F9BA7EF7AB9}" type="presParOf" srcId="{8C364232-9FBF-4BED-A45D-51A8CA861252}" destId="{4170F793-646F-4EE0-A848-9091BAD58A1C}" srcOrd="0" destOrd="0" presId="urn:microsoft.com/office/officeart/2005/8/layout/list1"/>
    <dgm:cxn modelId="{E5B3F839-6561-4B40-BB80-B95993896158}" type="presParOf" srcId="{8C364232-9FBF-4BED-A45D-51A8CA861252}" destId="{81D4F538-B5B8-4A17-B16B-91D5BB6903E0}" srcOrd="1" destOrd="0" presId="urn:microsoft.com/office/officeart/2005/8/layout/list1"/>
    <dgm:cxn modelId="{30F3C237-CAB7-49FB-B488-D93A0E66403F}" type="presParOf" srcId="{6C45D4F8-E5EF-4407-9CF6-842FCAFF05D1}" destId="{983FC856-0D71-4574-AA18-6F810FD8E2C8}" srcOrd="1" destOrd="0" presId="urn:microsoft.com/office/officeart/2005/8/layout/list1"/>
    <dgm:cxn modelId="{8A040E8E-2D73-43B0-B2E6-583BB7786F75}" type="presParOf" srcId="{6C45D4F8-E5EF-4407-9CF6-842FCAFF05D1}" destId="{FFB574A4-94B4-4EC6-BBD8-116D221FBCD4}" srcOrd="2" destOrd="0" presId="urn:microsoft.com/office/officeart/2005/8/layout/list1"/>
    <dgm:cxn modelId="{DB46B73A-FC61-4C2B-B91F-4F184E451DBB}" type="presParOf" srcId="{6C45D4F8-E5EF-4407-9CF6-842FCAFF05D1}" destId="{0B0BBA43-B725-43FE-B5DE-E10DBD1D34B6}" srcOrd="3" destOrd="0" presId="urn:microsoft.com/office/officeart/2005/8/layout/list1"/>
    <dgm:cxn modelId="{781FA209-5D2E-4E21-82E1-FF1AC05E5BC2}" type="presParOf" srcId="{6C45D4F8-E5EF-4407-9CF6-842FCAFF05D1}" destId="{B66C9A49-10BF-4638-890B-EF9354718135}" srcOrd="4" destOrd="0" presId="urn:microsoft.com/office/officeart/2005/8/layout/list1"/>
    <dgm:cxn modelId="{2AC5DCB2-BA06-41D7-B5F1-CD726B3C51D8}" type="presParOf" srcId="{B66C9A49-10BF-4638-890B-EF9354718135}" destId="{44643ED3-406C-4421-B12E-FD84AC742A00}" srcOrd="0" destOrd="0" presId="urn:microsoft.com/office/officeart/2005/8/layout/list1"/>
    <dgm:cxn modelId="{4B8C57AB-059D-40BE-8636-6F4EE1471BA0}" type="presParOf" srcId="{B66C9A49-10BF-4638-890B-EF9354718135}" destId="{3EE5DD19-E0E2-421C-8E8F-43DBAB950A70}" srcOrd="1" destOrd="0" presId="urn:microsoft.com/office/officeart/2005/8/layout/list1"/>
    <dgm:cxn modelId="{068AD0F8-53B7-4B50-98C8-BDD5D8BB820E}" type="presParOf" srcId="{6C45D4F8-E5EF-4407-9CF6-842FCAFF05D1}" destId="{B1F2667B-49AC-4978-9CAB-4993D25AAB22}" srcOrd="5" destOrd="0" presId="urn:microsoft.com/office/officeart/2005/8/layout/list1"/>
    <dgm:cxn modelId="{2B30E57A-C7EF-4F18-97A9-A37F029F0813}" type="presParOf" srcId="{6C45D4F8-E5EF-4407-9CF6-842FCAFF05D1}" destId="{B14B89D9-A6C4-48B4-9268-188E8DDF04D7}" srcOrd="6" destOrd="0" presId="urn:microsoft.com/office/officeart/2005/8/layout/list1"/>
    <dgm:cxn modelId="{7CAB1EBE-C6F1-4294-93B7-F1F5C64F3019}" type="presParOf" srcId="{6C45D4F8-E5EF-4407-9CF6-842FCAFF05D1}" destId="{8FCF59D1-1117-4654-B54E-FD361D61D336}" srcOrd="7" destOrd="0" presId="urn:microsoft.com/office/officeart/2005/8/layout/list1"/>
    <dgm:cxn modelId="{D9306A3A-8181-4F34-96EE-6E74D5D34113}" type="presParOf" srcId="{6C45D4F8-E5EF-4407-9CF6-842FCAFF05D1}" destId="{EE5E1838-0F1B-4325-8C50-CA820F4A959F}" srcOrd="8" destOrd="0" presId="urn:microsoft.com/office/officeart/2005/8/layout/list1"/>
    <dgm:cxn modelId="{6DA91860-3E29-4ED2-8D63-184BEE666962}" type="presParOf" srcId="{EE5E1838-0F1B-4325-8C50-CA820F4A959F}" destId="{672AD58B-0B3C-4F10-8CB0-D78F92412BCA}" srcOrd="0" destOrd="0" presId="urn:microsoft.com/office/officeart/2005/8/layout/list1"/>
    <dgm:cxn modelId="{3A9BCB72-23AD-46B8-A565-29664624981C}" type="presParOf" srcId="{EE5E1838-0F1B-4325-8C50-CA820F4A959F}" destId="{D670908A-EC4B-4DE8-94EE-CA09098DEA3E}" srcOrd="1" destOrd="0" presId="urn:microsoft.com/office/officeart/2005/8/layout/list1"/>
    <dgm:cxn modelId="{79B179A6-753A-4831-8A2A-AF2C47C32E9C}" type="presParOf" srcId="{6C45D4F8-E5EF-4407-9CF6-842FCAFF05D1}" destId="{1EDC055A-7AF4-454C-9080-2D0CCD291131}" srcOrd="9" destOrd="0" presId="urn:microsoft.com/office/officeart/2005/8/layout/list1"/>
    <dgm:cxn modelId="{529106F4-3490-407A-BA6B-768EC51E560F}" type="presParOf" srcId="{6C45D4F8-E5EF-4407-9CF6-842FCAFF05D1}" destId="{D816880C-BF92-486E-99F3-2E8B0C47F913}" srcOrd="10" destOrd="0" presId="urn:microsoft.com/office/officeart/2005/8/layout/list1"/>
    <dgm:cxn modelId="{0A4D6D28-FC38-46EF-BBF3-BD9FD9801BE5}" type="presParOf" srcId="{6C45D4F8-E5EF-4407-9CF6-842FCAFF05D1}" destId="{F1122FC8-7AFA-4E77-87BF-86025E4FE911}" srcOrd="11" destOrd="0" presId="urn:microsoft.com/office/officeart/2005/8/layout/list1"/>
    <dgm:cxn modelId="{B33771DE-AAC7-472F-8C95-12AFF4149DD1}" type="presParOf" srcId="{6C45D4F8-E5EF-4407-9CF6-842FCAFF05D1}" destId="{C5ADF6AE-4495-401D-8027-AD07E3A27FED}" srcOrd="12" destOrd="0" presId="urn:microsoft.com/office/officeart/2005/8/layout/list1"/>
    <dgm:cxn modelId="{9E125F2F-CEB0-4CDA-B290-23699FF5010A}" type="presParOf" srcId="{C5ADF6AE-4495-401D-8027-AD07E3A27FED}" destId="{493FB4B0-E034-4B1F-A2B0-BC9A8C01644F}" srcOrd="0" destOrd="0" presId="urn:microsoft.com/office/officeart/2005/8/layout/list1"/>
    <dgm:cxn modelId="{B45A97F5-0FDC-45F6-8AB3-706F98FEEBDB}" type="presParOf" srcId="{C5ADF6AE-4495-401D-8027-AD07E3A27FED}" destId="{BEFE88BF-6E50-4135-AB55-2F096DAA5139}" srcOrd="1" destOrd="0" presId="urn:microsoft.com/office/officeart/2005/8/layout/list1"/>
    <dgm:cxn modelId="{A86375F2-FEC2-414A-B13E-2214D65F3046}" type="presParOf" srcId="{6C45D4F8-E5EF-4407-9CF6-842FCAFF05D1}" destId="{4A01B640-1743-4536-878B-95CC0CFF355F}" srcOrd="13" destOrd="0" presId="urn:microsoft.com/office/officeart/2005/8/layout/list1"/>
    <dgm:cxn modelId="{65ECF773-FA55-49B3-99FC-3158618EB58F}" type="presParOf" srcId="{6C45D4F8-E5EF-4407-9CF6-842FCAFF05D1}" destId="{7C8B6F02-350E-41E5-938B-884486C71740}" srcOrd="14" destOrd="0" presId="urn:microsoft.com/office/officeart/2005/8/layout/list1"/>
    <dgm:cxn modelId="{87EE6D87-4328-4072-BA76-03992C881A1D}" type="presParOf" srcId="{6C45D4F8-E5EF-4407-9CF6-842FCAFF05D1}" destId="{6FB52793-9537-4E96-9CD9-B0DFE39FBC01}" srcOrd="15" destOrd="0" presId="urn:microsoft.com/office/officeart/2005/8/layout/list1"/>
    <dgm:cxn modelId="{872456C5-BF01-4C41-A9D3-F4C8F4F77CD0}" type="presParOf" srcId="{6C45D4F8-E5EF-4407-9CF6-842FCAFF05D1}" destId="{5F90E227-8FD8-4BAB-878E-1737B4E664E3}" srcOrd="16" destOrd="0" presId="urn:microsoft.com/office/officeart/2005/8/layout/list1"/>
    <dgm:cxn modelId="{FCE68410-CE81-4F8A-AA75-346C39157292}" type="presParOf" srcId="{5F90E227-8FD8-4BAB-878E-1737B4E664E3}" destId="{738ABF16-86B2-484B-96C8-2CC573130ADF}" srcOrd="0" destOrd="0" presId="urn:microsoft.com/office/officeart/2005/8/layout/list1"/>
    <dgm:cxn modelId="{F0801847-76A9-4DDA-BBF5-9D3B452AD62E}" type="presParOf" srcId="{5F90E227-8FD8-4BAB-878E-1737B4E664E3}" destId="{AF4E4379-094C-4424-B281-E9C49C4B6B25}" srcOrd="1" destOrd="0" presId="urn:microsoft.com/office/officeart/2005/8/layout/list1"/>
    <dgm:cxn modelId="{47086092-F55F-436F-8ED9-A9389B8D9F12}" type="presParOf" srcId="{6C45D4F8-E5EF-4407-9CF6-842FCAFF05D1}" destId="{CE544CBD-0212-4B36-8242-55210B2CC812}" srcOrd="17" destOrd="0" presId="urn:microsoft.com/office/officeart/2005/8/layout/list1"/>
    <dgm:cxn modelId="{183ACC1B-2A87-4826-9AF7-080203869ECB}" type="presParOf" srcId="{6C45D4F8-E5EF-4407-9CF6-842FCAFF05D1}" destId="{630670B3-FD88-48EF-BE44-0D0D8B961092}" srcOrd="18"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28517CCA-C677-41DB-900B-86F0DB0658C4}"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8EB3FC42-A5B9-4E7B-9585-EB12A1FECE2F}">
      <dgm:prSet/>
      <dgm:spPr/>
      <dgm:t>
        <a:bodyPr/>
        <a:lstStyle/>
        <a:p>
          <a:pPr>
            <a:lnSpc>
              <a:spcPct val="100000"/>
            </a:lnSpc>
          </a:pPr>
          <a:r>
            <a:rPr lang="en-US"/>
            <a:t>The cost of building and operating data centers can become astronomical.</a:t>
          </a:r>
        </a:p>
      </dgm:t>
    </dgm:pt>
    <dgm:pt modelId="{767310C1-949C-4354-A03A-9BAAEB59F18D}" type="parTrans" cxnId="{2D1E1587-519F-4EA8-A2D9-84D9BBB69B08}">
      <dgm:prSet/>
      <dgm:spPr/>
      <dgm:t>
        <a:bodyPr/>
        <a:lstStyle/>
        <a:p>
          <a:endParaRPr lang="en-US"/>
        </a:p>
      </dgm:t>
    </dgm:pt>
    <dgm:pt modelId="{47EBA1CA-0614-4F4A-917B-9531E5102456}" type="sibTrans" cxnId="{2D1E1587-519F-4EA8-A2D9-84D9BBB69B08}">
      <dgm:prSet/>
      <dgm:spPr/>
      <dgm:t>
        <a:bodyPr/>
        <a:lstStyle/>
        <a:p>
          <a:endParaRPr lang="en-US"/>
        </a:p>
      </dgm:t>
    </dgm:pt>
    <dgm:pt modelId="{A579C449-89E6-4000-A182-33BFE0C9EF3C}">
      <dgm:prSet/>
      <dgm:spPr/>
      <dgm:t>
        <a:bodyPr/>
        <a:lstStyle/>
        <a:p>
          <a:pPr>
            <a:lnSpc>
              <a:spcPct val="100000"/>
            </a:lnSpc>
          </a:pPr>
          <a:r>
            <a:rPr lang="en-US"/>
            <a:t>Low initial costs and pay-as-you-go attributes of cloud computing can add up to significant cost savings</a:t>
          </a:r>
        </a:p>
      </dgm:t>
    </dgm:pt>
    <dgm:pt modelId="{A2925FBF-41A9-466C-BA99-D8EB38FD0E2C}" type="parTrans" cxnId="{F93F694C-44BA-4143-B476-EE6C6724A0F4}">
      <dgm:prSet/>
      <dgm:spPr/>
      <dgm:t>
        <a:bodyPr/>
        <a:lstStyle/>
        <a:p>
          <a:endParaRPr lang="en-US"/>
        </a:p>
      </dgm:t>
    </dgm:pt>
    <dgm:pt modelId="{B15F3742-62DB-43C2-BF94-6983AAEB2B00}" type="sibTrans" cxnId="{F93F694C-44BA-4143-B476-EE6C6724A0F4}">
      <dgm:prSet/>
      <dgm:spPr/>
      <dgm:t>
        <a:bodyPr/>
        <a:lstStyle/>
        <a:p>
          <a:endParaRPr lang="en-US"/>
        </a:p>
      </dgm:t>
    </dgm:pt>
    <dgm:pt modelId="{861E494E-7950-453D-A257-7929B032867A}" type="pres">
      <dgm:prSet presAssocID="{28517CCA-C677-41DB-900B-86F0DB0658C4}" presName="root" presStyleCnt="0">
        <dgm:presLayoutVars>
          <dgm:dir/>
          <dgm:resizeHandles val="exact"/>
        </dgm:presLayoutVars>
      </dgm:prSet>
      <dgm:spPr/>
    </dgm:pt>
    <dgm:pt modelId="{56C5759E-2CF6-4315-A8E0-C82AB584EF3D}" type="pres">
      <dgm:prSet presAssocID="{8EB3FC42-A5B9-4E7B-9585-EB12A1FECE2F}" presName="compNode" presStyleCnt="0"/>
      <dgm:spPr/>
    </dgm:pt>
    <dgm:pt modelId="{3880BDA9-2337-4C87-B674-7A38720E26B4}" type="pres">
      <dgm:prSet presAssocID="{8EB3FC42-A5B9-4E7B-9585-EB12A1FECE2F}" presName="bgRect" presStyleLbl="bgShp" presStyleIdx="0" presStyleCnt="2"/>
      <dgm:spPr/>
    </dgm:pt>
    <dgm:pt modelId="{2CC911B3-8234-4C77-BF41-70DDE5E7C87D}" type="pres">
      <dgm:prSet presAssocID="{8EB3FC42-A5B9-4E7B-9585-EB12A1FECE2F}"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Astronaute"/>
        </a:ext>
      </dgm:extLst>
    </dgm:pt>
    <dgm:pt modelId="{8334FFE3-8ACF-4EB1-B544-AE0D6B279BF2}" type="pres">
      <dgm:prSet presAssocID="{8EB3FC42-A5B9-4E7B-9585-EB12A1FECE2F}" presName="spaceRect" presStyleCnt="0"/>
      <dgm:spPr/>
    </dgm:pt>
    <dgm:pt modelId="{A344B213-E812-4719-BFAC-223308063E9C}" type="pres">
      <dgm:prSet presAssocID="{8EB3FC42-A5B9-4E7B-9585-EB12A1FECE2F}" presName="parTx" presStyleLbl="revTx" presStyleIdx="0" presStyleCnt="2">
        <dgm:presLayoutVars>
          <dgm:chMax val="0"/>
          <dgm:chPref val="0"/>
        </dgm:presLayoutVars>
      </dgm:prSet>
      <dgm:spPr/>
    </dgm:pt>
    <dgm:pt modelId="{6E07EB81-FFFF-49A0-AB31-E91092030BA2}" type="pres">
      <dgm:prSet presAssocID="{47EBA1CA-0614-4F4A-917B-9531E5102456}" presName="sibTrans" presStyleCnt="0"/>
      <dgm:spPr/>
    </dgm:pt>
    <dgm:pt modelId="{46D982B7-E826-4C45-98B4-2081F8606E07}" type="pres">
      <dgm:prSet presAssocID="{A579C449-89E6-4000-A182-33BFE0C9EF3C}" presName="compNode" presStyleCnt="0"/>
      <dgm:spPr/>
    </dgm:pt>
    <dgm:pt modelId="{BA82CFEB-72D6-4826-8289-BC3DBEFA93A2}" type="pres">
      <dgm:prSet presAssocID="{A579C449-89E6-4000-A182-33BFE0C9EF3C}" presName="bgRect" presStyleLbl="bgShp" presStyleIdx="1" presStyleCnt="2"/>
      <dgm:spPr/>
    </dgm:pt>
    <dgm:pt modelId="{D41A372B-5792-4B3C-9AF7-E2990EC71BCA}" type="pres">
      <dgm:prSet presAssocID="{A579C449-89E6-4000-A182-33BFE0C9EF3C}"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Piggy Bank"/>
        </a:ext>
      </dgm:extLst>
    </dgm:pt>
    <dgm:pt modelId="{BF3473ED-EF5A-4FD5-845C-F91E70F8E079}" type="pres">
      <dgm:prSet presAssocID="{A579C449-89E6-4000-A182-33BFE0C9EF3C}" presName="spaceRect" presStyleCnt="0"/>
      <dgm:spPr/>
    </dgm:pt>
    <dgm:pt modelId="{EDEA1C31-C9B4-4B3D-BD18-68F3E0271B3D}" type="pres">
      <dgm:prSet presAssocID="{A579C449-89E6-4000-A182-33BFE0C9EF3C}" presName="parTx" presStyleLbl="revTx" presStyleIdx="1" presStyleCnt="2">
        <dgm:presLayoutVars>
          <dgm:chMax val="0"/>
          <dgm:chPref val="0"/>
        </dgm:presLayoutVars>
      </dgm:prSet>
      <dgm:spPr/>
    </dgm:pt>
  </dgm:ptLst>
  <dgm:cxnLst>
    <dgm:cxn modelId="{9D814B64-5AA8-4DB3-8541-B62E4292B9F2}" type="presOf" srcId="{A579C449-89E6-4000-A182-33BFE0C9EF3C}" destId="{EDEA1C31-C9B4-4B3D-BD18-68F3E0271B3D}" srcOrd="0" destOrd="0" presId="urn:microsoft.com/office/officeart/2018/2/layout/IconVerticalSolidList"/>
    <dgm:cxn modelId="{F93F694C-44BA-4143-B476-EE6C6724A0F4}" srcId="{28517CCA-C677-41DB-900B-86F0DB0658C4}" destId="{A579C449-89E6-4000-A182-33BFE0C9EF3C}" srcOrd="1" destOrd="0" parTransId="{A2925FBF-41A9-466C-BA99-D8EB38FD0E2C}" sibTransId="{B15F3742-62DB-43C2-BF94-6983AAEB2B00}"/>
    <dgm:cxn modelId="{4C01F86D-6C44-4CD9-8902-E99A3F9BB2B0}" type="presOf" srcId="{28517CCA-C677-41DB-900B-86F0DB0658C4}" destId="{861E494E-7950-453D-A257-7929B032867A}" srcOrd="0" destOrd="0" presId="urn:microsoft.com/office/officeart/2018/2/layout/IconVerticalSolidList"/>
    <dgm:cxn modelId="{2D1E1587-519F-4EA8-A2D9-84D9BBB69B08}" srcId="{28517CCA-C677-41DB-900B-86F0DB0658C4}" destId="{8EB3FC42-A5B9-4E7B-9585-EB12A1FECE2F}" srcOrd="0" destOrd="0" parTransId="{767310C1-949C-4354-A03A-9BAAEB59F18D}" sibTransId="{47EBA1CA-0614-4F4A-917B-9531E5102456}"/>
    <dgm:cxn modelId="{DD755EE1-066A-47D2-9BAF-F1267E62081F}" type="presOf" srcId="{8EB3FC42-A5B9-4E7B-9585-EB12A1FECE2F}" destId="{A344B213-E812-4719-BFAC-223308063E9C}" srcOrd="0" destOrd="0" presId="urn:microsoft.com/office/officeart/2018/2/layout/IconVerticalSolidList"/>
    <dgm:cxn modelId="{9AEE151E-292C-4418-B50C-26B7204A0BB8}" type="presParOf" srcId="{861E494E-7950-453D-A257-7929B032867A}" destId="{56C5759E-2CF6-4315-A8E0-C82AB584EF3D}" srcOrd="0" destOrd="0" presId="urn:microsoft.com/office/officeart/2018/2/layout/IconVerticalSolidList"/>
    <dgm:cxn modelId="{67E5055B-4106-489D-AD7B-B99C330FD865}" type="presParOf" srcId="{56C5759E-2CF6-4315-A8E0-C82AB584EF3D}" destId="{3880BDA9-2337-4C87-B674-7A38720E26B4}" srcOrd="0" destOrd="0" presId="urn:microsoft.com/office/officeart/2018/2/layout/IconVerticalSolidList"/>
    <dgm:cxn modelId="{0D5FF961-2FF1-42CA-9C79-0EF83A6A6904}" type="presParOf" srcId="{56C5759E-2CF6-4315-A8E0-C82AB584EF3D}" destId="{2CC911B3-8234-4C77-BF41-70DDE5E7C87D}" srcOrd="1" destOrd="0" presId="urn:microsoft.com/office/officeart/2018/2/layout/IconVerticalSolidList"/>
    <dgm:cxn modelId="{4B70DA89-03C0-4D3C-9413-62BE981D309B}" type="presParOf" srcId="{56C5759E-2CF6-4315-A8E0-C82AB584EF3D}" destId="{8334FFE3-8ACF-4EB1-B544-AE0D6B279BF2}" srcOrd="2" destOrd="0" presId="urn:microsoft.com/office/officeart/2018/2/layout/IconVerticalSolidList"/>
    <dgm:cxn modelId="{7D848F92-2FAA-42BB-8932-F6639DCD6273}" type="presParOf" srcId="{56C5759E-2CF6-4315-A8E0-C82AB584EF3D}" destId="{A344B213-E812-4719-BFAC-223308063E9C}" srcOrd="3" destOrd="0" presId="urn:microsoft.com/office/officeart/2018/2/layout/IconVerticalSolidList"/>
    <dgm:cxn modelId="{7D478216-5373-4B5D-B2C7-5EF41CFCDFD6}" type="presParOf" srcId="{861E494E-7950-453D-A257-7929B032867A}" destId="{6E07EB81-FFFF-49A0-AB31-E91092030BA2}" srcOrd="1" destOrd="0" presId="urn:microsoft.com/office/officeart/2018/2/layout/IconVerticalSolidList"/>
    <dgm:cxn modelId="{44811CC2-0E73-4883-B194-BC9D4FC70867}" type="presParOf" srcId="{861E494E-7950-453D-A257-7929B032867A}" destId="{46D982B7-E826-4C45-98B4-2081F8606E07}" srcOrd="2" destOrd="0" presId="urn:microsoft.com/office/officeart/2018/2/layout/IconVerticalSolidList"/>
    <dgm:cxn modelId="{64FDBA43-7EF9-4979-A743-A172228C0581}" type="presParOf" srcId="{46D982B7-E826-4C45-98B4-2081F8606E07}" destId="{BA82CFEB-72D6-4826-8289-BC3DBEFA93A2}" srcOrd="0" destOrd="0" presId="urn:microsoft.com/office/officeart/2018/2/layout/IconVerticalSolidList"/>
    <dgm:cxn modelId="{E0AEE84C-5842-4E39-AD49-4C1CC9C108FA}" type="presParOf" srcId="{46D982B7-E826-4C45-98B4-2081F8606E07}" destId="{D41A372B-5792-4B3C-9AF7-E2990EC71BCA}" srcOrd="1" destOrd="0" presId="urn:microsoft.com/office/officeart/2018/2/layout/IconVerticalSolidList"/>
    <dgm:cxn modelId="{A3FF3FBF-7177-44A3-ABB7-039ED8C77211}" type="presParOf" srcId="{46D982B7-E826-4C45-98B4-2081F8606E07}" destId="{BF3473ED-EF5A-4FD5-845C-F91E70F8E079}" srcOrd="2" destOrd="0" presId="urn:microsoft.com/office/officeart/2018/2/layout/IconVerticalSolidList"/>
    <dgm:cxn modelId="{2263CDD4-3941-4822-BD96-91B4476CE07A}" type="presParOf" srcId="{46D982B7-E826-4C45-98B4-2081F8606E07}" destId="{EDEA1C31-C9B4-4B3D-BD18-68F3E0271B3D}"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9B10ED55-4B61-4661-A96D-0EBAB05EA5E9}"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10EC5F53-FF22-44D5-BC2F-D492CD397AE4}">
      <dgm:prSet/>
      <dgm:spPr/>
      <dgm:t>
        <a:bodyPr/>
        <a:lstStyle/>
        <a:p>
          <a:r>
            <a:rPr lang="en-US" b="0" i="0"/>
            <a:t>Organizations also need to consider speed and productivity, what it means for them to get a new application up and running in ‘x’ hours on the cloud versus a couple of weeks, even months on traditional platforms. </a:t>
          </a:r>
          <a:endParaRPr lang="en-US"/>
        </a:p>
      </dgm:t>
    </dgm:pt>
    <dgm:pt modelId="{90E9A13E-967B-4A9D-8937-5F1BF47E0B23}" type="parTrans" cxnId="{ED3D99A3-FA3C-440A-A484-96A1301BBB90}">
      <dgm:prSet/>
      <dgm:spPr/>
      <dgm:t>
        <a:bodyPr/>
        <a:lstStyle/>
        <a:p>
          <a:endParaRPr lang="en-US"/>
        </a:p>
      </dgm:t>
    </dgm:pt>
    <dgm:pt modelId="{8A80CBF9-39A6-4B09-A0B8-39175B164D79}" type="sibTrans" cxnId="{ED3D99A3-FA3C-440A-A484-96A1301BBB90}">
      <dgm:prSet/>
      <dgm:spPr/>
      <dgm:t>
        <a:bodyPr/>
        <a:lstStyle/>
        <a:p>
          <a:endParaRPr lang="en-US"/>
        </a:p>
      </dgm:t>
    </dgm:pt>
    <dgm:pt modelId="{EB35223D-59DD-4812-AC46-CE02F98ABC02}">
      <dgm:prSet/>
      <dgm:spPr/>
      <dgm:t>
        <a:bodyPr/>
        <a:lstStyle/>
        <a:p>
          <a:r>
            <a:rPr lang="en-US" b="0" i="0" dirty="0"/>
            <a:t>Also, the person-hour cost efficiencies they gain from using cloud dashboards, real-time statistics, and active analytics.</a:t>
          </a:r>
          <a:endParaRPr lang="en-US" dirty="0"/>
        </a:p>
      </dgm:t>
    </dgm:pt>
    <dgm:pt modelId="{76A84AD2-D2E9-4B05-B689-477E45A8AA3C}" type="parTrans" cxnId="{AFA32CB6-D7D7-463C-87A5-0532AA62FA06}">
      <dgm:prSet/>
      <dgm:spPr/>
      <dgm:t>
        <a:bodyPr/>
        <a:lstStyle/>
        <a:p>
          <a:endParaRPr lang="en-US"/>
        </a:p>
      </dgm:t>
    </dgm:pt>
    <dgm:pt modelId="{3305826E-E0CE-419E-9967-9A271B09C759}" type="sibTrans" cxnId="{AFA32CB6-D7D7-463C-87A5-0532AA62FA06}">
      <dgm:prSet/>
      <dgm:spPr/>
      <dgm:t>
        <a:bodyPr/>
        <a:lstStyle/>
        <a:p>
          <a:endParaRPr lang="en-US"/>
        </a:p>
      </dgm:t>
    </dgm:pt>
    <dgm:pt modelId="{C32CAD31-0292-4C50-96AE-B261AF6B13CF}" type="pres">
      <dgm:prSet presAssocID="{9B10ED55-4B61-4661-A96D-0EBAB05EA5E9}" presName="root" presStyleCnt="0">
        <dgm:presLayoutVars>
          <dgm:dir/>
          <dgm:resizeHandles val="exact"/>
        </dgm:presLayoutVars>
      </dgm:prSet>
      <dgm:spPr/>
    </dgm:pt>
    <dgm:pt modelId="{D4A183FB-8728-4669-B0A8-5F3159B94D49}" type="pres">
      <dgm:prSet presAssocID="{10EC5F53-FF22-44D5-BC2F-D492CD397AE4}" presName="compNode" presStyleCnt="0"/>
      <dgm:spPr/>
    </dgm:pt>
    <dgm:pt modelId="{0DA1323C-040D-4632-A9A4-6DD0B5B48066}" type="pres">
      <dgm:prSet presAssocID="{10EC5F53-FF22-44D5-BC2F-D492CD397AE4}" presName="bgRect" presStyleLbl="bgShp" presStyleIdx="0" presStyleCnt="2"/>
      <dgm:spPr/>
    </dgm:pt>
    <dgm:pt modelId="{22AED000-20B7-4281-ACB2-83834D2A940D}" type="pres">
      <dgm:prSet presAssocID="{10EC5F53-FF22-44D5-BC2F-D492CD397AE4}"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ronomètre"/>
        </a:ext>
      </dgm:extLst>
    </dgm:pt>
    <dgm:pt modelId="{D443156E-98A6-47D0-8A4B-10A89036162A}" type="pres">
      <dgm:prSet presAssocID="{10EC5F53-FF22-44D5-BC2F-D492CD397AE4}" presName="spaceRect" presStyleCnt="0"/>
      <dgm:spPr/>
    </dgm:pt>
    <dgm:pt modelId="{E6A828A0-2522-4D04-A405-4581EA90C3A2}" type="pres">
      <dgm:prSet presAssocID="{10EC5F53-FF22-44D5-BC2F-D492CD397AE4}" presName="parTx" presStyleLbl="revTx" presStyleIdx="0" presStyleCnt="2">
        <dgm:presLayoutVars>
          <dgm:chMax val="0"/>
          <dgm:chPref val="0"/>
        </dgm:presLayoutVars>
      </dgm:prSet>
      <dgm:spPr/>
    </dgm:pt>
    <dgm:pt modelId="{649B3385-7519-44FB-B97C-AD2109F27091}" type="pres">
      <dgm:prSet presAssocID="{8A80CBF9-39A6-4B09-A0B8-39175B164D79}" presName="sibTrans" presStyleCnt="0"/>
      <dgm:spPr/>
    </dgm:pt>
    <dgm:pt modelId="{62BFCFF6-5032-4977-9012-19F5F7C42E18}" type="pres">
      <dgm:prSet presAssocID="{EB35223D-59DD-4812-AC46-CE02F98ABC02}" presName="compNode" presStyleCnt="0"/>
      <dgm:spPr/>
    </dgm:pt>
    <dgm:pt modelId="{86BD6BC4-3178-41C5-B559-7C544C07A3B9}" type="pres">
      <dgm:prSet presAssocID="{EB35223D-59DD-4812-AC46-CE02F98ABC02}" presName="bgRect" presStyleLbl="bgShp" presStyleIdx="1" presStyleCnt="2"/>
      <dgm:spPr/>
    </dgm:pt>
    <dgm:pt modelId="{900C9B2D-A0B8-4B12-A128-9C0C9549DB73}" type="pres">
      <dgm:prSet presAssocID="{EB35223D-59DD-4812-AC46-CE02F98ABC02}"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tatistiques"/>
        </a:ext>
      </dgm:extLst>
    </dgm:pt>
    <dgm:pt modelId="{20DC4960-E2A9-4A4A-AD04-B887E311D7B6}" type="pres">
      <dgm:prSet presAssocID="{EB35223D-59DD-4812-AC46-CE02F98ABC02}" presName="spaceRect" presStyleCnt="0"/>
      <dgm:spPr/>
    </dgm:pt>
    <dgm:pt modelId="{EB8CC558-0039-4B2A-9926-D0686E599996}" type="pres">
      <dgm:prSet presAssocID="{EB35223D-59DD-4812-AC46-CE02F98ABC02}" presName="parTx" presStyleLbl="revTx" presStyleIdx="1" presStyleCnt="2">
        <dgm:presLayoutVars>
          <dgm:chMax val="0"/>
          <dgm:chPref val="0"/>
        </dgm:presLayoutVars>
      </dgm:prSet>
      <dgm:spPr/>
    </dgm:pt>
  </dgm:ptLst>
  <dgm:cxnLst>
    <dgm:cxn modelId="{98A87628-52A3-4FFB-8292-6DB11F03850F}" type="presOf" srcId="{EB35223D-59DD-4812-AC46-CE02F98ABC02}" destId="{EB8CC558-0039-4B2A-9926-D0686E599996}" srcOrd="0" destOrd="0" presId="urn:microsoft.com/office/officeart/2018/2/layout/IconVerticalSolidList"/>
    <dgm:cxn modelId="{462E5F9E-5FC9-4210-AF41-119128C755E5}" type="presOf" srcId="{9B10ED55-4B61-4661-A96D-0EBAB05EA5E9}" destId="{C32CAD31-0292-4C50-96AE-B261AF6B13CF}" srcOrd="0" destOrd="0" presId="urn:microsoft.com/office/officeart/2018/2/layout/IconVerticalSolidList"/>
    <dgm:cxn modelId="{ED3D99A3-FA3C-440A-A484-96A1301BBB90}" srcId="{9B10ED55-4B61-4661-A96D-0EBAB05EA5E9}" destId="{10EC5F53-FF22-44D5-BC2F-D492CD397AE4}" srcOrd="0" destOrd="0" parTransId="{90E9A13E-967B-4A9D-8937-5F1BF47E0B23}" sibTransId="{8A80CBF9-39A6-4B09-A0B8-39175B164D79}"/>
    <dgm:cxn modelId="{AFA32CB6-D7D7-463C-87A5-0532AA62FA06}" srcId="{9B10ED55-4B61-4661-A96D-0EBAB05EA5E9}" destId="{EB35223D-59DD-4812-AC46-CE02F98ABC02}" srcOrd="1" destOrd="0" parTransId="{76A84AD2-D2E9-4B05-B689-477E45A8AA3C}" sibTransId="{3305826E-E0CE-419E-9967-9A271B09C759}"/>
    <dgm:cxn modelId="{B858EEBE-A233-4ACA-A083-B1DC5104804C}" type="presOf" srcId="{10EC5F53-FF22-44D5-BC2F-D492CD397AE4}" destId="{E6A828A0-2522-4D04-A405-4581EA90C3A2}" srcOrd="0" destOrd="0" presId="urn:microsoft.com/office/officeart/2018/2/layout/IconVerticalSolidList"/>
    <dgm:cxn modelId="{5A9AC3B9-9515-471A-B3BC-AF8BC918526F}" type="presParOf" srcId="{C32CAD31-0292-4C50-96AE-B261AF6B13CF}" destId="{D4A183FB-8728-4669-B0A8-5F3159B94D49}" srcOrd="0" destOrd="0" presId="urn:microsoft.com/office/officeart/2018/2/layout/IconVerticalSolidList"/>
    <dgm:cxn modelId="{D14CDE3D-ADBA-48F9-A843-579B9F9CA3EC}" type="presParOf" srcId="{D4A183FB-8728-4669-B0A8-5F3159B94D49}" destId="{0DA1323C-040D-4632-A9A4-6DD0B5B48066}" srcOrd="0" destOrd="0" presId="urn:microsoft.com/office/officeart/2018/2/layout/IconVerticalSolidList"/>
    <dgm:cxn modelId="{ED9AB402-CCD3-4457-B51A-57976268E598}" type="presParOf" srcId="{D4A183FB-8728-4669-B0A8-5F3159B94D49}" destId="{22AED000-20B7-4281-ACB2-83834D2A940D}" srcOrd="1" destOrd="0" presId="urn:microsoft.com/office/officeart/2018/2/layout/IconVerticalSolidList"/>
    <dgm:cxn modelId="{F1E545EF-5717-42E6-84FA-19701DF956B1}" type="presParOf" srcId="{D4A183FB-8728-4669-B0A8-5F3159B94D49}" destId="{D443156E-98A6-47D0-8A4B-10A89036162A}" srcOrd="2" destOrd="0" presId="urn:microsoft.com/office/officeart/2018/2/layout/IconVerticalSolidList"/>
    <dgm:cxn modelId="{57C3C0C2-DD09-4893-9C7E-CF6596316F3E}" type="presParOf" srcId="{D4A183FB-8728-4669-B0A8-5F3159B94D49}" destId="{E6A828A0-2522-4D04-A405-4581EA90C3A2}" srcOrd="3" destOrd="0" presId="urn:microsoft.com/office/officeart/2018/2/layout/IconVerticalSolidList"/>
    <dgm:cxn modelId="{F07F1330-A6E3-4657-9A82-10829C8779BC}" type="presParOf" srcId="{C32CAD31-0292-4C50-96AE-B261AF6B13CF}" destId="{649B3385-7519-44FB-B97C-AD2109F27091}" srcOrd="1" destOrd="0" presId="urn:microsoft.com/office/officeart/2018/2/layout/IconVerticalSolidList"/>
    <dgm:cxn modelId="{4C326CD1-5219-44E5-AACE-24D289FB50C5}" type="presParOf" srcId="{C32CAD31-0292-4C50-96AE-B261AF6B13CF}" destId="{62BFCFF6-5032-4977-9012-19F5F7C42E18}" srcOrd="2" destOrd="0" presId="urn:microsoft.com/office/officeart/2018/2/layout/IconVerticalSolidList"/>
    <dgm:cxn modelId="{BE0197D3-6818-4941-BEBE-97C3D1E1E3D5}" type="presParOf" srcId="{62BFCFF6-5032-4977-9012-19F5F7C42E18}" destId="{86BD6BC4-3178-41C5-B559-7C544C07A3B9}" srcOrd="0" destOrd="0" presId="urn:microsoft.com/office/officeart/2018/2/layout/IconVerticalSolidList"/>
    <dgm:cxn modelId="{18A57941-4119-46FA-B017-2739FD7A51FF}" type="presParOf" srcId="{62BFCFF6-5032-4977-9012-19F5F7C42E18}" destId="{900C9B2D-A0B8-4B12-A128-9C0C9549DB73}" srcOrd="1" destOrd="0" presId="urn:microsoft.com/office/officeart/2018/2/layout/IconVerticalSolidList"/>
    <dgm:cxn modelId="{00CDAE36-0592-40B4-9BE4-EAA65AE37C95}" type="presParOf" srcId="{62BFCFF6-5032-4977-9012-19F5F7C42E18}" destId="{20DC4960-E2A9-4A4A-AD04-B887E311D7B6}" srcOrd="2" destOrd="0" presId="urn:microsoft.com/office/officeart/2018/2/layout/IconVerticalSolidList"/>
    <dgm:cxn modelId="{6D9EFDEB-5167-4FF1-862A-F5D16B4D8757}" type="presParOf" srcId="{62BFCFF6-5032-4977-9012-19F5F7C42E18}" destId="{EB8CC558-0039-4B2A-9926-D0686E599996}"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12A01412-7689-42F9-A804-E3372D30BF8A}"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852CA2E7-22AA-4AC8-8425-99CC4FC9075C}">
      <dgm:prSet/>
      <dgm:spPr/>
      <dgm:t>
        <a:bodyPr/>
        <a:lstStyle/>
        <a:p>
          <a:pPr>
            <a:lnSpc>
              <a:spcPct val="100000"/>
            </a:lnSpc>
            <a:defRPr cap="all"/>
          </a:pPr>
          <a:r>
            <a:rPr lang="en-US" b="0" i="0" dirty="0"/>
            <a:t>Flexibility </a:t>
          </a:r>
          <a:endParaRPr lang="en-US" dirty="0"/>
        </a:p>
      </dgm:t>
    </dgm:pt>
    <dgm:pt modelId="{CCDA45D6-EA95-4748-88BA-0DFF4F4F222F}" type="parTrans" cxnId="{64FFFF6E-12F7-4F1A-89CD-B8C099AE87BA}">
      <dgm:prSet/>
      <dgm:spPr/>
      <dgm:t>
        <a:bodyPr/>
        <a:lstStyle/>
        <a:p>
          <a:endParaRPr lang="en-US"/>
        </a:p>
      </dgm:t>
    </dgm:pt>
    <dgm:pt modelId="{DBA62261-B43E-42E9-B626-5953A3A1243E}" type="sibTrans" cxnId="{64FFFF6E-12F7-4F1A-89CD-B8C099AE87BA}">
      <dgm:prSet/>
      <dgm:spPr/>
      <dgm:t>
        <a:bodyPr/>
        <a:lstStyle/>
        <a:p>
          <a:endParaRPr lang="en-US"/>
        </a:p>
      </dgm:t>
    </dgm:pt>
    <dgm:pt modelId="{4F7D4FCC-17EE-46AA-806A-70BD572D0610}">
      <dgm:prSet/>
      <dgm:spPr/>
      <dgm:t>
        <a:bodyPr/>
        <a:lstStyle/>
        <a:p>
          <a:pPr>
            <a:lnSpc>
              <a:spcPct val="100000"/>
            </a:lnSpc>
            <a:defRPr cap="all"/>
          </a:pPr>
          <a:r>
            <a:rPr lang="en-US" b="0" i="0" dirty="0"/>
            <a:t>Efficiency</a:t>
          </a:r>
          <a:endParaRPr lang="en-US" dirty="0"/>
        </a:p>
      </dgm:t>
    </dgm:pt>
    <dgm:pt modelId="{1C6706E0-5FFA-4F0D-AF91-A3061D303E60}" type="parTrans" cxnId="{952A0ED7-009F-4615-A138-3B4B60172E67}">
      <dgm:prSet/>
      <dgm:spPr/>
      <dgm:t>
        <a:bodyPr/>
        <a:lstStyle/>
        <a:p>
          <a:endParaRPr lang="en-US"/>
        </a:p>
      </dgm:t>
    </dgm:pt>
    <dgm:pt modelId="{72E58B62-36E0-4FF0-9689-1879A5260171}" type="sibTrans" cxnId="{952A0ED7-009F-4615-A138-3B4B60172E67}">
      <dgm:prSet/>
      <dgm:spPr/>
      <dgm:t>
        <a:bodyPr/>
        <a:lstStyle/>
        <a:p>
          <a:endParaRPr lang="en-US"/>
        </a:p>
      </dgm:t>
    </dgm:pt>
    <dgm:pt modelId="{1595DB15-5D5D-47F8-9097-6D61948A2F18}">
      <dgm:prSet/>
      <dgm:spPr/>
      <dgm:t>
        <a:bodyPr/>
        <a:lstStyle/>
        <a:p>
          <a:pPr>
            <a:lnSpc>
              <a:spcPct val="100000"/>
            </a:lnSpc>
            <a:defRPr cap="all"/>
          </a:pPr>
          <a:r>
            <a:rPr lang="en-US" b="0" i="0"/>
            <a:t>Strategic Value</a:t>
          </a:r>
          <a:endParaRPr lang="en-US"/>
        </a:p>
      </dgm:t>
    </dgm:pt>
    <dgm:pt modelId="{3B5FAADA-CD58-4BD7-AAE6-59E3CCC10404}" type="parTrans" cxnId="{1515C133-805F-42DE-9401-CFE6EFA2A340}">
      <dgm:prSet/>
      <dgm:spPr/>
      <dgm:t>
        <a:bodyPr/>
        <a:lstStyle/>
        <a:p>
          <a:endParaRPr lang="en-US"/>
        </a:p>
      </dgm:t>
    </dgm:pt>
    <dgm:pt modelId="{3D9C0DE7-5EF7-4FDF-A327-5305A2A67C15}" type="sibTrans" cxnId="{1515C133-805F-42DE-9401-CFE6EFA2A340}">
      <dgm:prSet/>
      <dgm:spPr/>
      <dgm:t>
        <a:bodyPr/>
        <a:lstStyle/>
        <a:p>
          <a:endParaRPr lang="en-US"/>
        </a:p>
      </dgm:t>
    </dgm:pt>
    <dgm:pt modelId="{1AF0843B-1290-4D78-893B-81D99DC063E3}" type="pres">
      <dgm:prSet presAssocID="{12A01412-7689-42F9-A804-E3372D30BF8A}" presName="root" presStyleCnt="0">
        <dgm:presLayoutVars>
          <dgm:dir/>
          <dgm:resizeHandles val="exact"/>
        </dgm:presLayoutVars>
      </dgm:prSet>
      <dgm:spPr/>
    </dgm:pt>
    <dgm:pt modelId="{01077285-1576-4CAA-9887-113560D64061}" type="pres">
      <dgm:prSet presAssocID="{852CA2E7-22AA-4AC8-8425-99CC4FC9075C}" presName="compNode" presStyleCnt="0"/>
      <dgm:spPr/>
    </dgm:pt>
    <dgm:pt modelId="{403B7A9C-F9E2-4FA1-B11D-A383802A29E7}" type="pres">
      <dgm:prSet presAssocID="{852CA2E7-22AA-4AC8-8425-99CC4FC9075C}" presName="iconBgRect" presStyleLbl="bgShp" presStyleIdx="0" presStyleCnt="3"/>
      <dgm:spPr/>
    </dgm:pt>
    <dgm:pt modelId="{919EE4EB-1D60-4915-9EF6-0B63D1633A4B}" type="pres">
      <dgm:prSet presAssocID="{852CA2E7-22AA-4AC8-8425-99CC4FC9075C}"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Gymnast - Rings"/>
        </a:ext>
      </dgm:extLst>
    </dgm:pt>
    <dgm:pt modelId="{0202B7A0-A3A2-42F4-B6F0-94724E7B9238}" type="pres">
      <dgm:prSet presAssocID="{852CA2E7-22AA-4AC8-8425-99CC4FC9075C}" presName="spaceRect" presStyleCnt="0"/>
      <dgm:spPr/>
    </dgm:pt>
    <dgm:pt modelId="{D790A3D0-1445-4990-B90D-61C4154E503B}" type="pres">
      <dgm:prSet presAssocID="{852CA2E7-22AA-4AC8-8425-99CC4FC9075C}" presName="textRect" presStyleLbl="revTx" presStyleIdx="0" presStyleCnt="3">
        <dgm:presLayoutVars>
          <dgm:chMax val="1"/>
          <dgm:chPref val="1"/>
        </dgm:presLayoutVars>
      </dgm:prSet>
      <dgm:spPr/>
    </dgm:pt>
    <dgm:pt modelId="{AD281CE2-539A-4E80-85D8-3C3501AD4021}" type="pres">
      <dgm:prSet presAssocID="{DBA62261-B43E-42E9-B626-5953A3A1243E}" presName="sibTrans" presStyleCnt="0"/>
      <dgm:spPr/>
    </dgm:pt>
    <dgm:pt modelId="{D6990048-171B-461C-AC97-9BB0C9FD469E}" type="pres">
      <dgm:prSet presAssocID="{4F7D4FCC-17EE-46AA-806A-70BD572D0610}" presName="compNode" presStyleCnt="0"/>
      <dgm:spPr/>
    </dgm:pt>
    <dgm:pt modelId="{C083EB82-DBBC-4A06-9D61-8142880E4205}" type="pres">
      <dgm:prSet presAssocID="{4F7D4FCC-17EE-46AA-806A-70BD572D0610}" presName="iconBgRect" presStyleLbl="bgShp" presStyleIdx="1" presStyleCnt="3"/>
      <dgm:spPr/>
    </dgm:pt>
    <dgm:pt modelId="{BBBE0A11-E536-41EE-A840-3ED78ED9179F}" type="pres">
      <dgm:prSet presAssocID="{4F7D4FCC-17EE-46AA-806A-70BD572D0610}"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ronomètre"/>
        </a:ext>
      </dgm:extLst>
    </dgm:pt>
    <dgm:pt modelId="{92DE4201-4F8C-41A1-8AFC-6A629A529BFD}" type="pres">
      <dgm:prSet presAssocID="{4F7D4FCC-17EE-46AA-806A-70BD572D0610}" presName="spaceRect" presStyleCnt="0"/>
      <dgm:spPr/>
    </dgm:pt>
    <dgm:pt modelId="{2BF7656E-A053-47B6-A063-E9B8DE1E7C7B}" type="pres">
      <dgm:prSet presAssocID="{4F7D4FCC-17EE-46AA-806A-70BD572D0610}" presName="textRect" presStyleLbl="revTx" presStyleIdx="1" presStyleCnt="3">
        <dgm:presLayoutVars>
          <dgm:chMax val="1"/>
          <dgm:chPref val="1"/>
        </dgm:presLayoutVars>
      </dgm:prSet>
      <dgm:spPr/>
    </dgm:pt>
    <dgm:pt modelId="{1AB19F3C-4EB7-44A0-8C45-8A1FD57A7DE1}" type="pres">
      <dgm:prSet presAssocID="{72E58B62-36E0-4FF0-9689-1879A5260171}" presName="sibTrans" presStyleCnt="0"/>
      <dgm:spPr/>
    </dgm:pt>
    <dgm:pt modelId="{2FAB8135-EE7A-4307-B71F-149FC7FA4913}" type="pres">
      <dgm:prSet presAssocID="{1595DB15-5D5D-47F8-9097-6D61948A2F18}" presName="compNode" presStyleCnt="0"/>
      <dgm:spPr/>
    </dgm:pt>
    <dgm:pt modelId="{96E19000-BE66-4002-8B0C-54B75F921884}" type="pres">
      <dgm:prSet presAssocID="{1595DB15-5D5D-47F8-9097-6D61948A2F18}" presName="iconBgRect" presStyleLbl="bgShp" presStyleIdx="2" presStyleCnt="3"/>
      <dgm:spPr/>
    </dgm:pt>
    <dgm:pt modelId="{93AE6C3E-CD5A-4923-9D34-F72DF2CD4EAB}" type="pres">
      <dgm:prSet presAssocID="{1595DB15-5D5D-47F8-9097-6D61948A2F18}"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Upward trend"/>
        </a:ext>
      </dgm:extLst>
    </dgm:pt>
    <dgm:pt modelId="{D9B3391D-65C7-4695-87D4-80EA56F71C55}" type="pres">
      <dgm:prSet presAssocID="{1595DB15-5D5D-47F8-9097-6D61948A2F18}" presName="spaceRect" presStyleCnt="0"/>
      <dgm:spPr/>
    </dgm:pt>
    <dgm:pt modelId="{8DFFAB79-00CF-4A5A-965B-C695C99D3429}" type="pres">
      <dgm:prSet presAssocID="{1595DB15-5D5D-47F8-9097-6D61948A2F18}" presName="textRect" presStyleLbl="revTx" presStyleIdx="2" presStyleCnt="3">
        <dgm:presLayoutVars>
          <dgm:chMax val="1"/>
          <dgm:chPref val="1"/>
        </dgm:presLayoutVars>
      </dgm:prSet>
      <dgm:spPr/>
    </dgm:pt>
  </dgm:ptLst>
  <dgm:cxnLst>
    <dgm:cxn modelId="{11707A02-8607-44A2-980B-0FB9DD713144}" type="presOf" srcId="{12A01412-7689-42F9-A804-E3372D30BF8A}" destId="{1AF0843B-1290-4D78-893B-81D99DC063E3}" srcOrd="0" destOrd="0" presId="urn:microsoft.com/office/officeart/2018/5/layout/IconCircleLabelList"/>
    <dgm:cxn modelId="{1515C133-805F-42DE-9401-CFE6EFA2A340}" srcId="{12A01412-7689-42F9-A804-E3372D30BF8A}" destId="{1595DB15-5D5D-47F8-9097-6D61948A2F18}" srcOrd="2" destOrd="0" parTransId="{3B5FAADA-CD58-4BD7-AAE6-59E3CCC10404}" sibTransId="{3D9C0DE7-5EF7-4FDF-A327-5305A2A67C15}"/>
    <dgm:cxn modelId="{F49E8E45-5819-4154-9C2A-D13DA71B8F96}" type="presOf" srcId="{4F7D4FCC-17EE-46AA-806A-70BD572D0610}" destId="{2BF7656E-A053-47B6-A063-E9B8DE1E7C7B}" srcOrd="0" destOrd="0" presId="urn:microsoft.com/office/officeart/2018/5/layout/IconCircleLabelList"/>
    <dgm:cxn modelId="{64FFFF6E-12F7-4F1A-89CD-B8C099AE87BA}" srcId="{12A01412-7689-42F9-A804-E3372D30BF8A}" destId="{852CA2E7-22AA-4AC8-8425-99CC4FC9075C}" srcOrd="0" destOrd="0" parTransId="{CCDA45D6-EA95-4748-88BA-0DFF4F4F222F}" sibTransId="{DBA62261-B43E-42E9-B626-5953A3A1243E}"/>
    <dgm:cxn modelId="{982C3988-9923-497B-924F-2792E4F7B44B}" type="presOf" srcId="{852CA2E7-22AA-4AC8-8425-99CC4FC9075C}" destId="{D790A3D0-1445-4990-B90D-61C4154E503B}" srcOrd="0" destOrd="0" presId="urn:microsoft.com/office/officeart/2018/5/layout/IconCircleLabelList"/>
    <dgm:cxn modelId="{E83B77C2-9143-4A0B-AD40-BC931AFCDC8B}" type="presOf" srcId="{1595DB15-5D5D-47F8-9097-6D61948A2F18}" destId="{8DFFAB79-00CF-4A5A-965B-C695C99D3429}" srcOrd="0" destOrd="0" presId="urn:microsoft.com/office/officeart/2018/5/layout/IconCircleLabelList"/>
    <dgm:cxn modelId="{952A0ED7-009F-4615-A138-3B4B60172E67}" srcId="{12A01412-7689-42F9-A804-E3372D30BF8A}" destId="{4F7D4FCC-17EE-46AA-806A-70BD572D0610}" srcOrd="1" destOrd="0" parTransId="{1C6706E0-5FFA-4F0D-AF91-A3061D303E60}" sibTransId="{72E58B62-36E0-4FF0-9689-1879A5260171}"/>
    <dgm:cxn modelId="{3BA02E95-CEE2-41DB-85FA-EF4298BEE78B}" type="presParOf" srcId="{1AF0843B-1290-4D78-893B-81D99DC063E3}" destId="{01077285-1576-4CAA-9887-113560D64061}" srcOrd="0" destOrd="0" presId="urn:microsoft.com/office/officeart/2018/5/layout/IconCircleLabelList"/>
    <dgm:cxn modelId="{4F8CBD7E-4C52-465B-837A-AC339D3BA89F}" type="presParOf" srcId="{01077285-1576-4CAA-9887-113560D64061}" destId="{403B7A9C-F9E2-4FA1-B11D-A383802A29E7}" srcOrd="0" destOrd="0" presId="urn:microsoft.com/office/officeart/2018/5/layout/IconCircleLabelList"/>
    <dgm:cxn modelId="{161D7D79-60B4-46B5-8E3F-F8EA4B108E06}" type="presParOf" srcId="{01077285-1576-4CAA-9887-113560D64061}" destId="{919EE4EB-1D60-4915-9EF6-0B63D1633A4B}" srcOrd="1" destOrd="0" presId="urn:microsoft.com/office/officeart/2018/5/layout/IconCircleLabelList"/>
    <dgm:cxn modelId="{634C075F-4D56-4531-A68C-042101ADD46B}" type="presParOf" srcId="{01077285-1576-4CAA-9887-113560D64061}" destId="{0202B7A0-A3A2-42F4-B6F0-94724E7B9238}" srcOrd="2" destOrd="0" presId="urn:microsoft.com/office/officeart/2018/5/layout/IconCircleLabelList"/>
    <dgm:cxn modelId="{CADEBD9E-D1E6-45F5-BB1C-E5865E188C2E}" type="presParOf" srcId="{01077285-1576-4CAA-9887-113560D64061}" destId="{D790A3D0-1445-4990-B90D-61C4154E503B}" srcOrd="3" destOrd="0" presId="urn:microsoft.com/office/officeart/2018/5/layout/IconCircleLabelList"/>
    <dgm:cxn modelId="{9D3C32AA-FCB3-47E1-941D-D5570CA0C193}" type="presParOf" srcId="{1AF0843B-1290-4D78-893B-81D99DC063E3}" destId="{AD281CE2-539A-4E80-85D8-3C3501AD4021}" srcOrd="1" destOrd="0" presId="urn:microsoft.com/office/officeart/2018/5/layout/IconCircleLabelList"/>
    <dgm:cxn modelId="{601098A9-155A-49FD-B8F8-C0CF88E7F798}" type="presParOf" srcId="{1AF0843B-1290-4D78-893B-81D99DC063E3}" destId="{D6990048-171B-461C-AC97-9BB0C9FD469E}" srcOrd="2" destOrd="0" presId="urn:microsoft.com/office/officeart/2018/5/layout/IconCircleLabelList"/>
    <dgm:cxn modelId="{E97D1EED-5E8C-4F52-A90D-C073D93EED29}" type="presParOf" srcId="{D6990048-171B-461C-AC97-9BB0C9FD469E}" destId="{C083EB82-DBBC-4A06-9D61-8142880E4205}" srcOrd="0" destOrd="0" presId="urn:microsoft.com/office/officeart/2018/5/layout/IconCircleLabelList"/>
    <dgm:cxn modelId="{962FB905-42E9-4F55-A2F0-070DA2DE6D3E}" type="presParOf" srcId="{D6990048-171B-461C-AC97-9BB0C9FD469E}" destId="{BBBE0A11-E536-41EE-A840-3ED78ED9179F}" srcOrd="1" destOrd="0" presId="urn:microsoft.com/office/officeart/2018/5/layout/IconCircleLabelList"/>
    <dgm:cxn modelId="{9A79B1C5-7441-4212-94B9-CC682FAABD4A}" type="presParOf" srcId="{D6990048-171B-461C-AC97-9BB0C9FD469E}" destId="{92DE4201-4F8C-41A1-8AFC-6A629A529BFD}" srcOrd="2" destOrd="0" presId="urn:microsoft.com/office/officeart/2018/5/layout/IconCircleLabelList"/>
    <dgm:cxn modelId="{2A6EEF81-791C-47F2-A51D-AFF2A56AE79E}" type="presParOf" srcId="{D6990048-171B-461C-AC97-9BB0C9FD469E}" destId="{2BF7656E-A053-47B6-A063-E9B8DE1E7C7B}" srcOrd="3" destOrd="0" presId="urn:microsoft.com/office/officeart/2018/5/layout/IconCircleLabelList"/>
    <dgm:cxn modelId="{C756DEDC-17B6-4B2F-A52C-B9BA43526BC7}" type="presParOf" srcId="{1AF0843B-1290-4D78-893B-81D99DC063E3}" destId="{1AB19F3C-4EB7-44A0-8C45-8A1FD57A7DE1}" srcOrd="3" destOrd="0" presId="urn:microsoft.com/office/officeart/2018/5/layout/IconCircleLabelList"/>
    <dgm:cxn modelId="{44FFC722-59B2-49A9-A670-EA6FD58BBF24}" type="presParOf" srcId="{1AF0843B-1290-4D78-893B-81D99DC063E3}" destId="{2FAB8135-EE7A-4307-B71F-149FC7FA4913}" srcOrd="4" destOrd="0" presId="urn:microsoft.com/office/officeart/2018/5/layout/IconCircleLabelList"/>
    <dgm:cxn modelId="{3D39F53D-A85C-4E7B-8CA2-82E23FBF0A02}" type="presParOf" srcId="{2FAB8135-EE7A-4307-B71F-149FC7FA4913}" destId="{96E19000-BE66-4002-8B0C-54B75F921884}" srcOrd="0" destOrd="0" presId="urn:microsoft.com/office/officeart/2018/5/layout/IconCircleLabelList"/>
    <dgm:cxn modelId="{2689B22D-7CD9-455D-A55E-D9A7315F93D1}" type="presParOf" srcId="{2FAB8135-EE7A-4307-B71F-149FC7FA4913}" destId="{93AE6C3E-CD5A-4923-9D34-F72DF2CD4EAB}" srcOrd="1" destOrd="0" presId="urn:microsoft.com/office/officeart/2018/5/layout/IconCircleLabelList"/>
    <dgm:cxn modelId="{1623F4B3-2E26-46EB-BE8F-344862DE0145}" type="presParOf" srcId="{2FAB8135-EE7A-4307-B71F-149FC7FA4913}" destId="{D9B3391D-65C7-4695-87D4-80EA56F71C55}" srcOrd="2" destOrd="0" presId="urn:microsoft.com/office/officeart/2018/5/layout/IconCircleLabelList"/>
    <dgm:cxn modelId="{A20592C2-2C46-42D3-BF94-62497800CC08}" type="presParOf" srcId="{2FAB8135-EE7A-4307-B71F-149FC7FA4913}" destId="{8DFFAB79-00CF-4A5A-965B-C695C99D3429}"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4A61F338-4F37-4CB9-940C-A89EB30A218F}"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01D18B9A-B99A-47E2-B3BD-E3061D44FE30}">
      <dgm:prSet/>
      <dgm:spPr/>
      <dgm:t>
        <a:bodyPr/>
        <a:lstStyle/>
        <a:p>
          <a:pPr>
            <a:defRPr b="1"/>
          </a:pPr>
          <a:r>
            <a:rPr lang="en-US" b="0" i="0"/>
            <a:t>Users can scale back or scale-up services to fit their needs</a:t>
          </a:r>
          <a:endParaRPr lang="en-US"/>
        </a:p>
      </dgm:t>
    </dgm:pt>
    <dgm:pt modelId="{340BF8CF-A623-4F46-B9F9-214AAD53503A}" type="parTrans" cxnId="{A6B73A69-BE75-4994-A4F1-5E8DD6958348}">
      <dgm:prSet/>
      <dgm:spPr/>
      <dgm:t>
        <a:bodyPr/>
        <a:lstStyle/>
        <a:p>
          <a:endParaRPr lang="en-US"/>
        </a:p>
      </dgm:t>
    </dgm:pt>
    <dgm:pt modelId="{EB59180B-D390-45C1-A3FC-7914CD2CFEAE}" type="sibTrans" cxnId="{A6B73A69-BE75-4994-A4F1-5E8DD6958348}">
      <dgm:prSet/>
      <dgm:spPr/>
      <dgm:t>
        <a:bodyPr/>
        <a:lstStyle/>
        <a:p>
          <a:endParaRPr lang="en-US"/>
        </a:p>
      </dgm:t>
    </dgm:pt>
    <dgm:pt modelId="{7ACB51F2-3E26-43B5-897D-7D455372F062}">
      <dgm:prSet/>
      <dgm:spPr/>
      <dgm:t>
        <a:bodyPr/>
        <a:lstStyle/>
        <a:p>
          <a:pPr>
            <a:defRPr b="1"/>
          </a:pPr>
          <a:r>
            <a:rPr lang="en-US" b="0" i="0"/>
            <a:t>customize applications </a:t>
          </a:r>
          <a:endParaRPr lang="en-US"/>
        </a:p>
      </dgm:t>
    </dgm:pt>
    <dgm:pt modelId="{730054E5-44BF-4664-A2AD-D3BA1A26A778}" type="parTrans" cxnId="{87A6DD60-67EC-45A0-A99C-7C912C4642DA}">
      <dgm:prSet/>
      <dgm:spPr/>
      <dgm:t>
        <a:bodyPr/>
        <a:lstStyle/>
        <a:p>
          <a:endParaRPr lang="en-US"/>
        </a:p>
      </dgm:t>
    </dgm:pt>
    <dgm:pt modelId="{15D25B8E-25E8-42BD-BD8F-06E988588BAD}" type="sibTrans" cxnId="{87A6DD60-67EC-45A0-A99C-7C912C4642DA}">
      <dgm:prSet/>
      <dgm:spPr/>
      <dgm:t>
        <a:bodyPr/>
        <a:lstStyle/>
        <a:p>
          <a:endParaRPr lang="en-US"/>
        </a:p>
      </dgm:t>
    </dgm:pt>
    <dgm:pt modelId="{7E66AC7F-3180-4ACD-AA62-E2A9BAE70D13}">
      <dgm:prSet/>
      <dgm:spPr/>
      <dgm:t>
        <a:bodyPr/>
        <a:lstStyle/>
        <a:p>
          <a:pPr>
            <a:defRPr b="1"/>
          </a:pPr>
          <a:r>
            <a:rPr lang="en-US" b="0" i="0"/>
            <a:t>and access cloud services from anywhere with an internet connection</a:t>
          </a:r>
          <a:endParaRPr lang="en-US"/>
        </a:p>
      </dgm:t>
    </dgm:pt>
    <dgm:pt modelId="{B4592A16-EAED-4929-B826-866485CB9465}" type="parTrans" cxnId="{B233B0B4-0B07-4A8D-B387-DFD1E6335F26}">
      <dgm:prSet/>
      <dgm:spPr/>
      <dgm:t>
        <a:bodyPr/>
        <a:lstStyle/>
        <a:p>
          <a:endParaRPr lang="en-US"/>
        </a:p>
      </dgm:t>
    </dgm:pt>
    <dgm:pt modelId="{CE1F013B-7A49-4A3C-934A-D088B50AB450}" type="sibTrans" cxnId="{B233B0B4-0B07-4A8D-B387-DFD1E6335F26}">
      <dgm:prSet/>
      <dgm:spPr/>
      <dgm:t>
        <a:bodyPr/>
        <a:lstStyle/>
        <a:p>
          <a:endParaRPr lang="en-US"/>
        </a:p>
      </dgm:t>
    </dgm:pt>
    <dgm:pt modelId="{8B3F9654-215F-444D-A1F4-670CFA9C0822}">
      <dgm:prSet/>
      <dgm:spPr/>
      <dgm:t>
        <a:bodyPr/>
        <a:lstStyle/>
        <a:p>
          <a:pPr>
            <a:defRPr b="1"/>
          </a:pPr>
          <a:r>
            <a:rPr lang="en-US" b="0" i="0"/>
            <a:t>help keep data secure</a:t>
          </a:r>
          <a:endParaRPr lang="en-US"/>
        </a:p>
      </dgm:t>
    </dgm:pt>
    <dgm:pt modelId="{6072D51A-089D-40B2-A580-6F73E2C53CE9}" type="parTrans" cxnId="{78FB5FEF-D393-4D88-AB38-A39381915B16}">
      <dgm:prSet/>
      <dgm:spPr/>
      <dgm:t>
        <a:bodyPr/>
        <a:lstStyle/>
        <a:p>
          <a:endParaRPr lang="en-US"/>
        </a:p>
      </dgm:t>
    </dgm:pt>
    <dgm:pt modelId="{B5CE3D98-C105-4F83-8FA0-4385F5707BBC}" type="sibTrans" cxnId="{78FB5FEF-D393-4D88-AB38-A39381915B16}">
      <dgm:prSet/>
      <dgm:spPr/>
      <dgm:t>
        <a:bodyPr/>
        <a:lstStyle/>
        <a:p>
          <a:endParaRPr lang="en-US"/>
        </a:p>
      </dgm:t>
    </dgm:pt>
    <dgm:pt modelId="{8636C6DE-0DC0-4B02-80C7-C25F4FA8CB58}">
      <dgm:prSet/>
      <dgm:spPr/>
      <dgm:t>
        <a:bodyPr/>
        <a:lstStyle/>
        <a:p>
          <a:r>
            <a:rPr lang="en-US" b="0" i="0"/>
            <a:t>Virtual Private Clouds</a:t>
          </a:r>
          <a:endParaRPr lang="en-US"/>
        </a:p>
      </dgm:t>
    </dgm:pt>
    <dgm:pt modelId="{3D3A1ADC-D046-4FC4-B567-5F05D7F1E8C7}" type="parTrans" cxnId="{C14399C3-5055-4048-9947-A456752631C0}">
      <dgm:prSet/>
      <dgm:spPr/>
      <dgm:t>
        <a:bodyPr/>
        <a:lstStyle/>
        <a:p>
          <a:endParaRPr lang="en-US"/>
        </a:p>
      </dgm:t>
    </dgm:pt>
    <dgm:pt modelId="{6BDAC932-A997-49B9-B3A9-4C65DD80F69C}" type="sibTrans" cxnId="{C14399C3-5055-4048-9947-A456752631C0}">
      <dgm:prSet/>
      <dgm:spPr/>
      <dgm:t>
        <a:bodyPr/>
        <a:lstStyle/>
        <a:p>
          <a:endParaRPr lang="en-US"/>
        </a:p>
      </dgm:t>
    </dgm:pt>
    <dgm:pt modelId="{4E4C69CD-8A1F-4DFD-A195-C25774E21DF8}">
      <dgm:prSet/>
      <dgm:spPr/>
      <dgm:t>
        <a:bodyPr/>
        <a:lstStyle/>
        <a:p>
          <a:r>
            <a:rPr lang="en-US" b="0" i="0"/>
            <a:t>encryption</a:t>
          </a:r>
          <a:endParaRPr lang="en-US"/>
        </a:p>
      </dgm:t>
    </dgm:pt>
    <dgm:pt modelId="{E61C5CEE-2F14-4480-B8BB-7C0D5DC9E222}" type="parTrans" cxnId="{5D4BD258-859D-4038-AC5E-2D8B0DDC33A5}">
      <dgm:prSet/>
      <dgm:spPr/>
      <dgm:t>
        <a:bodyPr/>
        <a:lstStyle/>
        <a:p>
          <a:endParaRPr lang="en-US"/>
        </a:p>
      </dgm:t>
    </dgm:pt>
    <dgm:pt modelId="{0EF0D8AA-B902-4986-A22F-3B1C3656F25B}" type="sibTrans" cxnId="{5D4BD258-859D-4038-AC5E-2D8B0DDC33A5}">
      <dgm:prSet/>
      <dgm:spPr/>
      <dgm:t>
        <a:bodyPr/>
        <a:lstStyle/>
        <a:p>
          <a:endParaRPr lang="en-US"/>
        </a:p>
      </dgm:t>
    </dgm:pt>
    <dgm:pt modelId="{5A379E73-69C2-46D2-AA58-5520F56F3675}">
      <dgm:prSet/>
      <dgm:spPr/>
      <dgm:t>
        <a:bodyPr/>
        <a:lstStyle/>
        <a:p>
          <a:r>
            <a:rPr lang="en-US" b="0" i="0"/>
            <a:t>API keys</a:t>
          </a:r>
          <a:endParaRPr lang="en-US"/>
        </a:p>
      </dgm:t>
    </dgm:pt>
    <dgm:pt modelId="{420455B0-2A22-47EE-8740-C732B4837CCB}" type="parTrans" cxnId="{82081343-901F-487C-BE03-DAD207FA1B94}">
      <dgm:prSet/>
      <dgm:spPr/>
      <dgm:t>
        <a:bodyPr/>
        <a:lstStyle/>
        <a:p>
          <a:endParaRPr lang="en-US"/>
        </a:p>
      </dgm:t>
    </dgm:pt>
    <dgm:pt modelId="{4B15928A-4E4E-466C-8F70-B3D7F8E9B3B8}" type="sibTrans" cxnId="{82081343-901F-487C-BE03-DAD207FA1B94}">
      <dgm:prSet/>
      <dgm:spPr/>
      <dgm:t>
        <a:bodyPr/>
        <a:lstStyle/>
        <a:p>
          <a:endParaRPr lang="en-US"/>
        </a:p>
      </dgm:t>
    </dgm:pt>
    <dgm:pt modelId="{E63D221D-D080-4222-8B27-5CE8DF7289D2}" type="pres">
      <dgm:prSet presAssocID="{4A61F338-4F37-4CB9-940C-A89EB30A218F}" presName="linear" presStyleCnt="0">
        <dgm:presLayoutVars>
          <dgm:animLvl val="lvl"/>
          <dgm:resizeHandles val="exact"/>
        </dgm:presLayoutVars>
      </dgm:prSet>
      <dgm:spPr/>
    </dgm:pt>
    <dgm:pt modelId="{71BD935F-2533-420F-B71E-F9F823974F05}" type="pres">
      <dgm:prSet presAssocID="{01D18B9A-B99A-47E2-B3BD-E3061D44FE30}" presName="parentText" presStyleLbl="node1" presStyleIdx="0" presStyleCnt="4">
        <dgm:presLayoutVars>
          <dgm:chMax val="0"/>
          <dgm:bulletEnabled val="1"/>
        </dgm:presLayoutVars>
      </dgm:prSet>
      <dgm:spPr/>
    </dgm:pt>
    <dgm:pt modelId="{E2328AE3-49E5-4AC1-937B-80BB762BCC39}" type="pres">
      <dgm:prSet presAssocID="{EB59180B-D390-45C1-A3FC-7914CD2CFEAE}" presName="spacer" presStyleCnt="0"/>
      <dgm:spPr/>
    </dgm:pt>
    <dgm:pt modelId="{09918215-0890-4106-A70C-16B43FC90EBC}" type="pres">
      <dgm:prSet presAssocID="{7ACB51F2-3E26-43B5-897D-7D455372F062}" presName="parentText" presStyleLbl="node1" presStyleIdx="1" presStyleCnt="4">
        <dgm:presLayoutVars>
          <dgm:chMax val="0"/>
          <dgm:bulletEnabled val="1"/>
        </dgm:presLayoutVars>
      </dgm:prSet>
      <dgm:spPr/>
    </dgm:pt>
    <dgm:pt modelId="{72300702-C34A-4CA5-8009-6E00389F4AD4}" type="pres">
      <dgm:prSet presAssocID="{15D25B8E-25E8-42BD-BD8F-06E988588BAD}" presName="spacer" presStyleCnt="0"/>
      <dgm:spPr/>
    </dgm:pt>
    <dgm:pt modelId="{C09FAE7D-F917-462A-9855-B1AD15290C23}" type="pres">
      <dgm:prSet presAssocID="{7E66AC7F-3180-4ACD-AA62-E2A9BAE70D13}" presName="parentText" presStyleLbl="node1" presStyleIdx="2" presStyleCnt="4">
        <dgm:presLayoutVars>
          <dgm:chMax val="0"/>
          <dgm:bulletEnabled val="1"/>
        </dgm:presLayoutVars>
      </dgm:prSet>
      <dgm:spPr/>
    </dgm:pt>
    <dgm:pt modelId="{D21163FE-5789-4E24-B4E1-AAA530AFF3B3}" type="pres">
      <dgm:prSet presAssocID="{CE1F013B-7A49-4A3C-934A-D088B50AB450}" presName="spacer" presStyleCnt="0"/>
      <dgm:spPr/>
    </dgm:pt>
    <dgm:pt modelId="{157384CD-AFF1-4DDC-BF26-99DA1ECF0F9A}" type="pres">
      <dgm:prSet presAssocID="{8B3F9654-215F-444D-A1F4-670CFA9C0822}" presName="parentText" presStyleLbl="node1" presStyleIdx="3" presStyleCnt="4">
        <dgm:presLayoutVars>
          <dgm:chMax val="0"/>
          <dgm:bulletEnabled val="1"/>
        </dgm:presLayoutVars>
      </dgm:prSet>
      <dgm:spPr/>
    </dgm:pt>
    <dgm:pt modelId="{78A4708D-073B-4440-80AE-C263E8FDA4F2}" type="pres">
      <dgm:prSet presAssocID="{8B3F9654-215F-444D-A1F4-670CFA9C0822}" presName="childText" presStyleLbl="revTx" presStyleIdx="0" presStyleCnt="1">
        <dgm:presLayoutVars>
          <dgm:bulletEnabled val="1"/>
        </dgm:presLayoutVars>
      </dgm:prSet>
      <dgm:spPr/>
    </dgm:pt>
  </dgm:ptLst>
  <dgm:cxnLst>
    <dgm:cxn modelId="{1BF9460F-A4C8-4C3B-9861-5A99959327D4}" type="presOf" srcId="{01D18B9A-B99A-47E2-B3BD-E3061D44FE30}" destId="{71BD935F-2533-420F-B71E-F9F823974F05}" srcOrd="0" destOrd="0" presId="urn:microsoft.com/office/officeart/2005/8/layout/vList2"/>
    <dgm:cxn modelId="{3B01E01C-4003-4E4D-BDBD-932E4A5D3860}" type="presOf" srcId="{4E4C69CD-8A1F-4DFD-A195-C25774E21DF8}" destId="{78A4708D-073B-4440-80AE-C263E8FDA4F2}" srcOrd="0" destOrd="1" presId="urn:microsoft.com/office/officeart/2005/8/layout/vList2"/>
    <dgm:cxn modelId="{61BC993E-2E80-4CCE-87F6-335512B365D5}" type="presOf" srcId="{7E66AC7F-3180-4ACD-AA62-E2A9BAE70D13}" destId="{C09FAE7D-F917-462A-9855-B1AD15290C23}" srcOrd="0" destOrd="0" presId="urn:microsoft.com/office/officeart/2005/8/layout/vList2"/>
    <dgm:cxn modelId="{87A6DD60-67EC-45A0-A99C-7C912C4642DA}" srcId="{4A61F338-4F37-4CB9-940C-A89EB30A218F}" destId="{7ACB51F2-3E26-43B5-897D-7D455372F062}" srcOrd="1" destOrd="0" parTransId="{730054E5-44BF-4664-A2AD-D3BA1A26A778}" sibTransId="{15D25B8E-25E8-42BD-BD8F-06E988588BAD}"/>
    <dgm:cxn modelId="{82081343-901F-487C-BE03-DAD207FA1B94}" srcId="{8B3F9654-215F-444D-A1F4-670CFA9C0822}" destId="{5A379E73-69C2-46D2-AA58-5520F56F3675}" srcOrd="2" destOrd="0" parTransId="{420455B0-2A22-47EE-8740-C732B4837CCB}" sibTransId="{4B15928A-4E4E-466C-8F70-B3D7F8E9B3B8}"/>
    <dgm:cxn modelId="{1A292C68-39EF-4D6A-87C8-39829266D142}" type="presOf" srcId="{8636C6DE-0DC0-4B02-80C7-C25F4FA8CB58}" destId="{78A4708D-073B-4440-80AE-C263E8FDA4F2}" srcOrd="0" destOrd="0" presId="urn:microsoft.com/office/officeart/2005/8/layout/vList2"/>
    <dgm:cxn modelId="{A6B73A69-BE75-4994-A4F1-5E8DD6958348}" srcId="{4A61F338-4F37-4CB9-940C-A89EB30A218F}" destId="{01D18B9A-B99A-47E2-B3BD-E3061D44FE30}" srcOrd="0" destOrd="0" parTransId="{340BF8CF-A623-4F46-B9F9-214AAD53503A}" sibTransId="{EB59180B-D390-45C1-A3FC-7914CD2CFEAE}"/>
    <dgm:cxn modelId="{FBDD3851-457E-447C-9373-522BFC903EED}" type="presOf" srcId="{5A379E73-69C2-46D2-AA58-5520F56F3675}" destId="{78A4708D-073B-4440-80AE-C263E8FDA4F2}" srcOrd="0" destOrd="2" presId="urn:microsoft.com/office/officeart/2005/8/layout/vList2"/>
    <dgm:cxn modelId="{5D4BD258-859D-4038-AC5E-2D8B0DDC33A5}" srcId="{8B3F9654-215F-444D-A1F4-670CFA9C0822}" destId="{4E4C69CD-8A1F-4DFD-A195-C25774E21DF8}" srcOrd="1" destOrd="0" parTransId="{E61C5CEE-2F14-4480-B8BB-7C0D5DC9E222}" sibTransId="{0EF0D8AA-B902-4986-A22F-3B1C3656F25B}"/>
    <dgm:cxn modelId="{B233B0B4-0B07-4A8D-B387-DFD1E6335F26}" srcId="{4A61F338-4F37-4CB9-940C-A89EB30A218F}" destId="{7E66AC7F-3180-4ACD-AA62-E2A9BAE70D13}" srcOrd="2" destOrd="0" parTransId="{B4592A16-EAED-4929-B826-866485CB9465}" sibTransId="{CE1F013B-7A49-4A3C-934A-D088B50AB450}"/>
    <dgm:cxn modelId="{C14399C3-5055-4048-9947-A456752631C0}" srcId="{8B3F9654-215F-444D-A1F4-670CFA9C0822}" destId="{8636C6DE-0DC0-4B02-80C7-C25F4FA8CB58}" srcOrd="0" destOrd="0" parTransId="{3D3A1ADC-D046-4FC4-B567-5F05D7F1E8C7}" sibTransId="{6BDAC932-A997-49B9-B3A9-4C65DD80F69C}"/>
    <dgm:cxn modelId="{B53083C8-D871-4DBF-8045-A2784CA32C89}" type="presOf" srcId="{7ACB51F2-3E26-43B5-897D-7D455372F062}" destId="{09918215-0890-4106-A70C-16B43FC90EBC}" srcOrd="0" destOrd="0" presId="urn:microsoft.com/office/officeart/2005/8/layout/vList2"/>
    <dgm:cxn modelId="{5C6F7FE8-B180-43B6-B2E1-9C6D1AEEBA7A}" type="presOf" srcId="{8B3F9654-215F-444D-A1F4-670CFA9C0822}" destId="{157384CD-AFF1-4DDC-BF26-99DA1ECF0F9A}" srcOrd="0" destOrd="0" presId="urn:microsoft.com/office/officeart/2005/8/layout/vList2"/>
    <dgm:cxn modelId="{78FB5FEF-D393-4D88-AB38-A39381915B16}" srcId="{4A61F338-4F37-4CB9-940C-A89EB30A218F}" destId="{8B3F9654-215F-444D-A1F4-670CFA9C0822}" srcOrd="3" destOrd="0" parTransId="{6072D51A-089D-40B2-A580-6F73E2C53CE9}" sibTransId="{B5CE3D98-C105-4F83-8FA0-4385F5707BBC}"/>
    <dgm:cxn modelId="{29B5F0F5-1973-45D1-8272-BDF7BE8FDFCB}" type="presOf" srcId="{4A61F338-4F37-4CB9-940C-A89EB30A218F}" destId="{E63D221D-D080-4222-8B27-5CE8DF7289D2}" srcOrd="0" destOrd="0" presId="urn:microsoft.com/office/officeart/2005/8/layout/vList2"/>
    <dgm:cxn modelId="{C7EDDDA5-9629-4B4B-8863-23CD3EB2502A}" type="presParOf" srcId="{E63D221D-D080-4222-8B27-5CE8DF7289D2}" destId="{71BD935F-2533-420F-B71E-F9F823974F05}" srcOrd="0" destOrd="0" presId="urn:microsoft.com/office/officeart/2005/8/layout/vList2"/>
    <dgm:cxn modelId="{7D726669-6FC1-49C2-95F4-33D53C64BF72}" type="presParOf" srcId="{E63D221D-D080-4222-8B27-5CE8DF7289D2}" destId="{E2328AE3-49E5-4AC1-937B-80BB762BCC39}" srcOrd="1" destOrd="0" presId="urn:microsoft.com/office/officeart/2005/8/layout/vList2"/>
    <dgm:cxn modelId="{AA8FEDF5-2EC5-4503-AD95-5A0C4DF01F81}" type="presParOf" srcId="{E63D221D-D080-4222-8B27-5CE8DF7289D2}" destId="{09918215-0890-4106-A70C-16B43FC90EBC}" srcOrd="2" destOrd="0" presId="urn:microsoft.com/office/officeart/2005/8/layout/vList2"/>
    <dgm:cxn modelId="{A00214AB-074A-4E56-8123-0BA0401899B2}" type="presParOf" srcId="{E63D221D-D080-4222-8B27-5CE8DF7289D2}" destId="{72300702-C34A-4CA5-8009-6E00389F4AD4}" srcOrd="3" destOrd="0" presId="urn:microsoft.com/office/officeart/2005/8/layout/vList2"/>
    <dgm:cxn modelId="{BADC3FE6-ED1C-4D6E-9BF4-1E9B660B38D9}" type="presParOf" srcId="{E63D221D-D080-4222-8B27-5CE8DF7289D2}" destId="{C09FAE7D-F917-462A-9855-B1AD15290C23}" srcOrd="4" destOrd="0" presId="urn:microsoft.com/office/officeart/2005/8/layout/vList2"/>
    <dgm:cxn modelId="{DD28540B-F93F-4237-8E51-CF711B26C84B}" type="presParOf" srcId="{E63D221D-D080-4222-8B27-5CE8DF7289D2}" destId="{D21163FE-5789-4E24-B4E1-AAA530AFF3B3}" srcOrd="5" destOrd="0" presId="urn:microsoft.com/office/officeart/2005/8/layout/vList2"/>
    <dgm:cxn modelId="{C784DF0C-8388-43FF-B46D-51BBA0A6D477}" type="presParOf" srcId="{E63D221D-D080-4222-8B27-5CE8DF7289D2}" destId="{157384CD-AFF1-4DDC-BF26-99DA1ECF0F9A}" srcOrd="6" destOrd="0" presId="urn:microsoft.com/office/officeart/2005/8/layout/vList2"/>
    <dgm:cxn modelId="{045B60DA-3D11-4EB0-9D95-ACB239FB0C3D}" type="presParOf" srcId="{E63D221D-D080-4222-8B27-5CE8DF7289D2}" destId="{78A4708D-073B-4440-80AE-C263E8FDA4F2}" srcOrd="7"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964AD0A1-C8AA-4739-A76B-DA7F6164BBF1}"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D57065F2-2B3F-460B-A8C0-2D33295AD774}">
      <dgm:prSet/>
      <dgm:spPr/>
      <dgm:t>
        <a:bodyPr/>
        <a:lstStyle/>
        <a:p>
          <a:r>
            <a:rPr lang="en-US" b="0" i="0"/>
            <a:t>Enterprise users can get applications to market quickly without worrying about underlying infrastructure costs or its maintenance </a:t>
          </a:r>
          <a:endParaRPr lang="en-US"/>
        </a:p>
      </dgm:t>
    </dgm:pt>
    <dgm:pt modelId="{0A755EE9-AD10-4B3C-BFF0-2D3F9482EC88}" type="parTrans" cxnId="{78B2FC7D-2245-406F-B4D1-4D02B3B9487D}">
      <dgm:prSet/>
      <dgm:spPr/>
      <dgm:t>
        <a:bodyPr/>
        <a:lstStyle/>
        <a:p>
          <a:endParaRPr lang="en-US"/>
        </a:p>
      </dgm:t>
    </dgm:pt>
    <dgm:pt modelId="{CF8399B8-D051-4689-8025-A42893B538CA}" type="sibTrans" cxnId="{78B2FC7D-2245-406F-B4D1-4D02B3B9487D}">
      <dgm:prSet/>
      <dgm:spPr/>
      <dgm:t>
        <a:bodyPr/>
        <a:lstStyle/>
        <a:p>
          <a:endParaRPr lang="en-US"/>
        </a:p>
      </dgm:t>
    </dgm:pt>
    <dgm:pt modelId="{3A657C38-AE8E-4EFF-B87B-B6C2955AFB2F}">
      <dgm:prSet/>
      <dgm:spPr/>
      <dgm:t>
        <a:bodyPr/>
        <a:lstStyle/>
        <a:p>
          <a:r>
            <a:rPr lang="en-US" b="0" i="0"/>
            <a:t>Cloud-based applications and data are accessible from virtually any internet-connected device</a:t>
          </a:r>
          <a:endParaRPr lang="en-US"/>
        </a:p>
      </dgm:t>
    </dgm:pt>
    <dgm:pt modelId="{14B98EF5-DCC6-47A4-8989-797B0924AC4D}" type="parTrans" cxnId="{4098557A-5BFA-4A1A-B544-6F0251225B26}">
      <dgm:prSet/>
      <dgm:spPr/>
      <dgm:t>
        <a:bodyPr/>
        <a:lstStyle/>
        <a:p>
          <a:endParaRPr lang="en-US"/>
        </a:p>
      </dgm:t>
    </dgm:pt>
    <dgm:pt modelId="{F38062FC-1BE0-45AA-A4BD-53A771141B3A}" type="sibTrans" cxnId="{4098557A-5BFA-4A1A-B544-6F0251225B26}">
      <dgm:prSet/>
      <dgm:spPr/>
      <dgm:t>
        <a:bodyPr/>
        <a:lstStyle/>
        <a:p>
          <a:endParaRPr lang="en-US"/>
        </a:p>
      </dgm:t>
    </dgm:pt>
    <dgm:pt modelId="{38109EC7-2179-4D95-8598-BE778C8673AE}">
      <dgm:prSet/>
      <dgm:spPr/>
      <dgm:t>
        <a:bodyPr/>
        <a:lstStyle/>
        <a:p>
          <a:r>
            <a:rPr lang="en-US" b="0" i="0"/>
            <a:t>Hardware failures do not result in data loss because of networked backups</a:t>
          </a:r>
          <a:endParaRPr lang="en-US"/>
        </a:p>
      </dgm:t>
    </dgm:pt>
    <dgm:pt modelId="{788D4F06-E15B-439E-90AE-F089E2D347C7}" type="parTrans" cxnId="{8D3C1F2A-9D68-4E16-A587-7ACE2A20DDEE}">
      <dgm:prSet/>
      <dgm:spPr/>
      <dgm:t>
        <a:bodyPr/>
        <a:lstStyle/>
        <a:p>
          <a:endParaRPr lang="en-US"/>
        </a:p>
      </dgm:t>
    </dgm:pt>
    <dgm:pt modelId="{4299FBCE-F804-45AB-BDA8-92FE7EBC06B6}" type="sibTrans" cxnId="{8D3C1F2A-9D68-4E16-A587-7ACE2A20DDEE}">
      <dgm:prSet/>
      <dgm:spPr/>
      <dgm:t>
        <a:bodyPr/>
        <a:lstStyle/>
        <a:p>
          <a:endParaRPr lang="en-US"/>
        </a:p>
      </dgm:t>
    </dgm:pt>
    <dgm:pt modelId="{CBA21158-F7BF-492F-9E59-C09BB22401B1}" type="pres">
      <dgm:prSet presAssocID="{964AD0A1-C8AA-4739-A76B-DA7F6164BBF1}" presName="root" presStyleCnt="0">
        <dgm:presLayoutVars>
          <dgm:dir/>
          <dgm:resizeHandles val="exact"/>
        </dgm:presLayoutVars>
      </dgm:prSet>
      <dgm:spPr/>
    </dgm:pt>
    <dgm:pt modelId="{1E01D72D-D82B-46D5-9833-16BAF2017458}" type="pres">
      <dgm:prSet presAssocID="{D57065F2-2B3F-460B-A8C0-2D33295AD774}" presName="compNode" presStyleCnt="0"/>
      <dgm:spPr/>
    </dgm:pt>
    <dgm:pt modelId="{49E757A9-EDF1-441A-BDD8-EA337B945DF3}" type="pres">
      <dgm:prSet presAssocID="{D57065F2-2B3F-460B-A8C0-2D33295AD774}" presName="bgRect" presStyleLbl="bgShp" presStyleIdx="0" presStyleCnt="3"/>
      <dgm:spPr/>
    </dgm:pt>
    <dgm:pt modelId="{42108B7B-3501-4A46-89F0-BF2C51B1FA6A}" type="pres">
      <dgm:prSet presAssocID="{D57065F2-2B3F-460B-A8C0-2D33295AD774}"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rocesseur"/>
        </a:ext>
      </dgm:extLst>
    </dgm:pt>
    <dgm:pt modelId="{EF7F597F-237E-45F4-91AC-E81AC5D1CC25}" type="pres">
      <dgm:prSet presAssocID="{D57065F2-2B3F-460B-A8C0-2D33295AD774}" presName="spaceRect" presStyleCnt="0"/>
      <dgm:spPr/>
    </dgm:pt>
    <dgm:pt modelId="{257790FC-0CB0-4E89-B165-6AADCB855EF6}" type="pres">
      <dgm:prSet presAssocID="{D57065F2-2B3F-460B-A8C0-2D33295AD774}" presName="parTx" presStyleLbl="revTx" presStyleIdx="0" presStyleCnt="3">
        <dgm:presLayoutVars>
          <dgm:chMax val="0"/>
          <dgm:chPref val="0"/>
        </dgm:presLayoutVars>
      </dgm:prSet>
      <dgm:spPr/>
    </dgm:pt>
    <dgm:pt modelId="{DA803AC7-84A8-476F-9837-76C01EE59B19}" type="pres">
      <dgm:prSet presAssocID="{CF8399B8-D051-4689-8025-A42893B538CA}" presName="sibTrans" presStyleCnt="0"/>
      <dgm:spPr/>
    </dgm:pt>
    <dgm:pt modelId="{3D0E3A22-3560-41D7-B5AC-226707AF2B46}" type="pres">
      <dgm:prSet presAssocID="{3A657C38-AE8E-4EFF-B87B-B6C2955AFB2F}" presName="compNode" presStyleCnt="0"/>
      <dgm:spPr/>
    </dgm:pt>
    <dgm:pt modelId="{158551FD-4109-442B-A4E3-F0E65E6C1E4E}" type="pres">
      <dgm:prSet presAssocID="{3A657C38-AE8E-4EFF-B87B-B6C2955AFB2F}" presName="bgRect" presStyleLbl="bgShp" presStyleIdx="1" presStyleCnt="3"/>
      <dgm:spPr/>
    </dgm:pt>
    <dgm:pt modelId="{48F6FAD1-AA99-4ED1-BBB1-9CE1A8F712DC}" type="pres">
      <dgm:prSet presAssocID="{3A657C38-AE8E-4EFF-B87B-B6C2955AFB2F}"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loud Computing"/>
        </a:ext>
      </dgm:extLst>
    </dgm:pt>
    <dgm:pt modelId="{97EFD83D-21D7-448C-8D00-353A164DDEA6}" type="pres">
      <dgm:prSet presAssocID="{3A657C38-AE8E-4EFF-B87B-B6C2955AFB2F}" presName="spaceRect" presStyleCnt="0"/>
      <dgm:spPr/>
    </dgm:pt>
    <dgm:pt modelId="{210D7F77-002C-4223-B1E2-D2BE6663BC69}" type="pres">
      <dgm:prSet presAssocID="{3A657C38-AE8E-4EFF-B87B-B6C2955AFB2F}" presName="parTx" presStyleLbl="revTx" presStyleIdx="1" presStyleCnt="3">
        <dgm:presLayoutVars>
          <dgm:chMax val="0"/>
          <dgm:chPref val="0"/>
        </dgm:presLayoutVars>
      </dgm:prSet>
      <dgm:spPr/>
    </dgm:pt>
    <dgm:pt modelId="{918F3F9F-1547-4CB8-8BEF-0F311521472C}" type="pres">
      <dgm:prSet presAssocID="{F38062FC-1BE0-45AA-A4BD-53A771141B3A}" presName="sibTrans" presStyleCnt="0"/>
      <dgm:spPr/>
    </dgm:pt>
    <dgm:pt modelId="{48384986-3F65-4D32-9D0F-18161915117E}" type="pres">
      <dgm:prSet presAssocID="{38109EC7-2179-4D95-8598-BE778C8673AE}" presName="compNode" presStyleCnt="0"/>
      <dgm:spPr/>
    </dgm:pt>
    <dgm:pt modelId="{E73457AB-7876-4533-92ED-36284C596691}" type="pres">
      <dgm:prSet presAssocID="{38109EC7-2179-4D95-8598-BE778C8673AE}" presName="bgRect" presStyleLbl="bgShp" presStyleIdx="2" presStyleCnt="3"/>
      <dgm:spPr/>
    </dgm:pt>
    <dgm:pt modelId="{9068C740-3EE7-47B5-99DE-AFEF64683848}" type="pres">
      <dgm:prSet presAssocID="{38109EC7-2179-4D95-8598-BE778C8673AE}"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Ordinateur"/>
        </a:ext>
      </dgm:extLst>
    </dgm:pt>
    <dgm:pt modelId="{823D45F5-600C-4843-BB62-1A6135658F9A}" type="pres">
      <dgm:prSet presAssocID="{38109EC7-2179-4D95-8598-BE778C8673AE}" presName="spaceRect" presStyleCnt="0"/>
      <dgm:spPr/>
    </dgm:pt>
    <dgm:pt modelId="{950102C8-41E2-4F75-ABDC-44043DDAE5D8}" type="pres">
      <dgm:prSet presAssocID="{38109EC7-2179-4D95-8598-BE778C8673AE}" presName="parTx" presStyleLbl="revTx" presStyleIdx="2" presStyleCnt="3">
        <dgm:presLayoutVars>
          <dgm:chMax val="0"/>
          <dgm:chPref val="0"/>
        </dgm:presLayoutVars>
      </dgm:prSet>
      <dgm:spPr/>
    </dgm:pt>
  </dgm:ptLst>
  <dgm:cxnLst>
    <dgm:cxn modelId="{41BDEE24-4FE8-4F8C-81A3-6725E7028D52}" type="presOf" srcId="{3A657C38-AE8E-4EFF-B87B-B6C2955AFB2F}" destId="{210D7F77-002C-4223-B1E2-D2BE6663BC69}" srcOrd="0" destOrd="0" presId="urn:microsoft.com/office/officeart/2018/2/layout/IconVerticalSolidList"/>
    <dgm:cxn modelId="{8D3C1F2A-9D68-4E16-A587-7ACE2A20DDEE}" srcId="{964AD0A1-C8AA-4739-A76B-DA7F6164BBF1}" destId="{38109EC7-2179-4D95-8598-BE778C8673AE}" srcOrd="2" destOrd="0" parTransId="{788D4F06-E15B-439E-90AE-F089E2D347C7}" sibTransId="{4299FBCE-F804-45AB-BDA8-92FE7EBC06B6}"/>
    <dgm:cxn modelId="{55229769-E108-4F43-83AC-BCCBD90BDDEC}" type="presOf" srcId="{D57065F2-2B3F-460B-A8C0-2D33295AD774}" destId="{257790FC-0CB0-4E89-B165-6AADCB855EF6}" srcOrd="0" destOrd="0" presId="urn:microsoft.com/office/officeart/2018/2/layout/IconVerticalSolidList"/>
    <dgm:cxn modelId="{4098557A-5BFA-4A1A-B544-6F0251225B26}" srcId="{964AD0A1-C8AA-4739-A76B-DA7F6164BBF1}" destId="{3A657C38-AE8E-4EFF-B87B-B6C2955AFB2F}" srcOrd="1" destOrd="0" parTransId="{14B98EF5-DCC6-47A4-8989-797B0924AC4D}" sibTransId="{F38062FC-1BE0-45AA-A4BD-53A771141B3A}"/>
    <dgm:cxn modelId="{78B2FC7D-2245-406F-B4D1-4D02B3B9487D}" srcId="{964AD0A1-C8AA-4739-A76B-DA7F6164BBF1}" destId="{D57065F2-2B3F-460B-A8C0-2D33295AD774}" srcOrd="0" destOrd="0" parTransId="{0A755EE9-AD10-4B3C-BFF0-2D3F9482EC88}" sibTransId="{CF8399B8-D051-4689-8025-A42893B538CA}"/>
    <dgm:cxn modelId="{CD897D98-DF95-499B-85D1-F185EB15E154}" type="presOf" srcId="{964AD0A1-C8AA-4739-A76B-DA7F6164BBF1}" destId="{CBA21158-F7BF-492F-9E59-C09BB22401B1}" srcOrd="0" destOrd="0" presId="urn:microsoft.com/office/officeart/2018/2/layout/IconVerticalSolidList"/>
    <dgm:cxn modelId="{5ED94BA0-28A5-4293-8F55-F3C233847748}" type="presOf" srcId="{38109EC7-2179-4D95-8598-BE778C8673AE}" destId="{950102C8-41E2-4F75-ABDC-44043DDAE5D8}" srcOrd="0" destOrd="0" presId="urn:microsoft.com/office/officeart/2018/2/layout/IconVerticalSolidList"/>
    <dgm:cxn modelId="{57AA577D-F443-495A-9FCD-8FC8FB94BF6F}" type="presParOf" srcId="{CBA21158-F7BF-492F-9E59-C09BB22401B1}" destId="{1E01D72D-D82B-46D5-9833-16BAF2017458}" srcOrd="0" destOrd="0" presId="urn:microsoft.com/office/officeart/2018/2/layout/IconVerticalSolidList"/>
    <dgm:cxn modelId="{C8E0E0F2-5E08-4E66-90E5-EB502BCE52F9}" type="presParOf" srcId="{1E01D72D-D82B-46D5-9833-16BAF2017458}" destId="{49E757A9-EDF1-441A-BDD8-EA337B945DF3}" srcOrd="0" destOrd="0" presId="urn:microsoft.com/office/officeart/2018/2/layout/IconVerticalSolidList"/>
    <dgm:cxn modelId="{8FF18218-225B-4BD4-8EA7-96CD1119634D}" type="presParOf" srcId="{1E01D72D-D82B-46D5-9833-16BAF2017458}" destId="{42108B7B-3501-4A46-89F0-BF2C51B1FA6A}" srcOrd="1" destOrd="0" presId="urn:microsoft.com/office/officeart/2018/2/layout/IconVerticalSolidList"/>
    <dgm:cxn modelId="{1EB8EFD4-335F-4FEF-AAB1-3E96F48811C5}" type="presParOf" srcId="{1E01D72D-D82B-46D5-9833-16BAF2017458}" destId="{EF7F597F-237E-45F4-91AC-E81AC5D1CC25}" srcOrd="2" destOrd="0" presId="urn:microsoft.com/office/officeart/2018/2/layout/IconVerticalSolidList"/>
    <dgm:cxn modelId="{468B818B-08AF-45F0-B8AB-E16AC8131D4D}" type="presParOf" srcId="{1E01D72D-D82B-46D5-9833-16BAF2017458}" destId="{257790FC-0CB0-4E89-B165-6AADCB855EF6}" srcOrd="3" destOrd="0" presId="urn:microsoft.com/office/officeart/2018/2/layout/IconVerticalSolidList"/>
    <dgm:cxn modelId="{23A36F0C-9892-4A2B-8D13-A951AC8FDFBE}" type="presParOf" srcId="{CBA21158-F7BF-492F-9E59-C09BB22401B1}" destId="{DA803AC7-84A8-476F-9837-76C01EE59B19}" srcOrd="1" destOrd="0" presId="urn:microsoft.com/office/officeart/2018/2/layout/IconVerticalSolidList"/>
    <dgm:cxn modelId="{0FF81414-B90F-47D0-8F7D-CCEA738EE3E6}" type="presParOf" srcId="{CBA21158-F7BF-492F-9E59-C09BB22401B1}" destId="{3D0E3A22-3560-41D7-B5AC-226707AF2B46}" srcOrd="2" destOrd="0" presId="urn:microsoft.com/office/officeart/2018/2/layout/IconVerticalSolidList"/>
    <dgm:cxn modelId="{4EC83E15-7149-4E16-B449-34B8AFCD1D4E}" type="presParOf" srcId="{3D0E3A22-3560-41D7-B5AC-226707AF2B46}" destId="{158551FD-4109-442B-A4E3-F0E65E6C1E4E}" srcOrd="0" destOrd="0" presId="urn:microsoft.com/office/officeart/2018/2/layout/IconVerticalSolidList"/>
    <dgm:cxn modelId="{CFFE5412-5937-4C26-9FEB-A3BB49A1FCFC}" type="presParOf" srcId="{3D0E3A22-3560-41D7-B5AC-226707AF2B46}" destId="{48F6FAD1-AA99-4ED1-BBB1-9CE1A8F712DC}" srcOrd="1" destOrd="0" presId="urn:microsoft.com/office/officeart/2018/2/layout/IconVerticalSolidList"/>
    <dgm:cxn modelId="{E07C5542-365A-49DC-AEB8-7772346312AD}" type="presParOf" srcId="{3D0E3A22-3560-41D7-B5AC-226707AF2B46}" destId="{97EFD83D-21D7-448C-8D00-353A164DDEA6}" srcOrd="2" destOrd="0" presId="urn:microsoft.com/office/officeart/2018/2/layout/IconVerticalSolidList"/>
    <dgm:cxn modelId="{C3473581-0C5E-4427-A781-B7674E6F0F40}" type="presParOf" srcId="{3D0E3A22-3560-41D7-B5AC-226707AF2B46}" destId="{210D7F77-002C-4223-B1E2-D2BE6663BC69}" srcOrd="3" destOrd="0" presId="urn:microsoft.com/office/officeart/2018/2/layout/IconVerticalSolidList"/>
    <dgm:cxn modelId="{0F97F5C7-4328-402F-81CE-8551A326E604}" type="presParOf" srcId="{CBA21158-F7BF-492F-9E59-C09BB22401B1}" destId="{918F3F9F-1547-4CB8-8BEF-0F311521472C}" srcOrd="3" destOrd="0" presId="urn:microsoft.com/office/officeart/2018/2/layout/IconVerticalSolidList"/>
    <dgm:cxn modelId="{F621B522-69D9-4A06-9B7D-D78779EAC881}" type="presParOf" srcId="{CBA21158-F7BF-492F-9E59-C09BB22401B1}" destId="{48384986-3F65-4D32-9D0F-18161915117E}" srcOrd="4" destOrd="0" presId="urn:microsoft.com/office/officeart/2018/2/layout/IconVerticalSolidList"/>
    <dgm:cxn modelId="{4E3F0885-19CD-4F78-ADE1-6A554272F567}" type="presParOf" srcId="{48384986-3F65-4D32-9D0F-18161915117E}" destId="{E73457AB-7876-4533-92ED-36284C596691}" srcOrd="0" destOrd="0" presId="urn:microsoft.com/office/officeart/2018/2/layout/IconVerticalSolidList"/>
    <dgm:cxn modelId="{F02D9349-A80D-4263-863E-F17326A60439}" type="presParOf" srcId="{48384986-3F65-4D32-9D0F-18161915117E}" destId="{9068C740-3EE7-47B5-99DE-AFEF64683848}" srcOrd="1" destOrd="0" presId="urn:microsoft.com/office/officeart/2018/2/layout/IconVerticalSolidList"/>
    <dgm:cxn modelId="{33F57561-410C-4D07-B09F-AF63640A18CF}" type="presParOf" srcId="{48384986-3F65-4D32-9D0F-18161915117E}" destId="{823D45F5-600C-4843-BB62-1A6135658F9A}" srcOrd="2" destOrd="0" presId="urn:microsoft.com/office/officeart/2018/2/layout/IconVerticalSolidList"/>
    <dgm:cxn modelId="{7D2E3351-45FD-4882-96E7-EF8C09BAC00C}" type="presParOf" srcId="{48384986-3F65-4D32-9D0F-18161915117E}" destId="{950102C8-41E2-4F75-ABDC-44043DDAE5D8}"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6F6FE0B3-C8E2-490F-8027-5C376CA41A2D}" type="doc">
      <dgm:prSet loTypeId="urn:microsoft.com/office/officeart/2008/layout/LinedList" loCatId="list" qsTypeId="urn:microsoft.com/office/officeart/2005/8/quickstyle/simple1" qsCatId="simple" csTypeId="urn:microsoft.com/office/officeart/2005/8/colors/colorful1" csCatId="colorful" phldr="1"/>
      <dgm:spPr/>
      <dgm:t>
        <a:bodyPr/>
        <a:lstStyle/>
        <a:p>
          <a:endParaRPr lang="en-US"/>
        </a:p>
      </dgm:t>
    </dgm:pt>
    <dgm:pt modelId="{D0B71F5A-17BE-4AEB-A19F-1A02AF8F54AF}">
      <dgm:prSet/>
      <dgm:spPr/>
      <dgm:t>
        <a:bodyPr/>
        <a:lstStyle/>
        <a:p>
          <a:r>
            <a:rPr lang="en-US" b="0" i="0" dirty="0"/>
            <a:t>Data security, associated with loss or unavailability of data causing business disruption</a:t>
          </a:r>
          <a:endParaRPr lang="en-US" dirty="0"/>
        </a:p>
      </dgm:t>
    </dgm:pt>
    <dgm:pt modelId="{F1EAD265-CE53-4236-8BFC-338C7ED04755}" type="parTrans" cxnId="{18590341-46E9-4AC1-BA86-F6E2FC27B96A}">
      <dgm:prSet/>
      <dgm:spPr/>
      <dgm:t>
        <a:bodyPr/>
        <a:lstStyle/>
        <a:p>
          <a:endParaRPr lang="en-US"/>
        </a:p>
      </dgm:t>
    </dgm:pt>
    <dgm:pt modelId="{59357C0D-5B2B-4D72-AEDC-FCA1B609D58C}" type="sibTrans" cxnId="{18590341-46E9-4AC1-BA86-F6E2FC27B96A}">
      <dgm:prSet/>
      <dgm:spPr/>
      <dgm:t>
        <a:bodyPr/>
        <a:lstStyle/>
        <a:p>
          <a:endParaRPr lang="en-US"/>
        </a:p>
      </dgm:t>
    </dgm:pt>
    <dgm:pt modelId="{E7233FAA-A559-4568-BF15-BDE845064A08}">
      <dgm:prSet/>
      <dgm:spPr/>
      <dgm:t>
        <a:bodyPr/>
        <a:lstStyle/>
        <a:p>
          <a:r>
            <a:rPr lang="en-US" b="0" i="0" dirty="0"/>
            <a:t>Governance and sovereignty issues </a:t>
          </a:r>
          <a:endParaRPr lang="en-US" dirty="0"/>
        </a:p>
      </dgm:t>
    </dgm:pt>
    <dgm:pt modelId="{B13C9C0D-7AC3-4817-BF00-227F84A31D4D}" type="parTrans" cxnId="{74589FB6-EDA5-4BCE-8BF5-C2935130D351}">
      <dgm:prSet/>
      <dgm:spPr/>
      <dgm:t>
        <a:bodyPr/>
        <a:lstStyle/>
        <a:p>
          <a:endParaRPr lang="en-US"/>
        </a:p>
      </dgm:t>
    </dgm:pt>
    <dgm:pt modelId="{62E6E34D-0998-4105-84A3-B7886FF4377D}" type="sibTrans" cxnId="{74589FB6-EDA5-4BCE-8BF5-C2935130D351}">
      <dgm:prSet/>
      <dgm:spPr/>
      <dgm:t>
        <a:bodyPr/>
        <a:lstStyle/>
        <a:p>
          <a:endParaRPr lang="en-US"/>
        </a:p>
      </dgm:t>
    </dgm:pt>
    <dgm:pt modelId="{043CC555-D8C7-4B50-9CD8-1008E4EED059}">
      <dgm:prSet/>
      <dgm:spPr/>
      <dgm:t>
        <a:bodyPr/>
        <a:lstStyle/>
        <a:p>
          <a:r>
            <a:rPr lang="en-US" b="0" i="0" dirty="0"/>
            <a:t>Legal, regulatory, and compliance issues</a:t>
          </a:r>
          <a:endParaRPr lang="en-US" dirty="0"/>
        </a:p>
      </dgm:t>
    </dgm:pt>
    <dgm:pt modelId="{78CD797D-BB49-4058-BB10-BE70E79C1E87}" type="parTrans" cxnId="{46C2C8D2-59D4-455C-8D45-9BD298B4A1D7}">
      <dgm:prSet/>
      <dgm:spPr/>
      <dgm:t>
        <a:bodyPr/>
        <a:lstStyle/>
        <a:p>
          <a:endParaRPr lang="en-US"/>
        </a:p>
      </dgm:t>
    </dgm:pt>
    <dgm:pt modelId="{4D151666-B16D-488A-8C3F-3B4CB43C2156}" type="sibTrans" cxnId="{46C2C8D2-59D4-455C-8D45-9BD298B4A1D7}">
      <dgm:prSet/>
      <dgm:spPr/>
      <dgm:t>
        <a:bodyPr/>
        <a:lstStyle/>
        <a:p>
          <a:endParaRPr lang="en-US"/>
        </a:p>
      </dgm:t>
    </dgm:pt>
    <dgm:pt modelId="{A42C97B8-216F-4888-AD26-E9E31F2853C5}">
      <dgm:prSet/>
      <dgm:spPr/>
      <dgm:t>
        <a:bodyPr/>
        <a:lstStyle/>
        <a:p>
          <a:r>
            <a:rPr lang="en-US" b="0" i="0" dirty="0"/>
            <a:t>Lack of standardization in how the constantly evolving technologies integrate and interoperate; </a:t>
          </a:r>
          <a:endParaRPr lang="en-US" dirty="0"/>
        </a:p>
      </dgm:t>
    </dgm:pt>
    <dgm:pt modelId="{05C24F1F-B8BA-4D9A-A841-83DE8B56425E}" type="parTrans" cxnId="{580A9F0B-216C-481C-B57C-212E8570DDEB}">
      <dgm:prSet/>
      <dgm:spPr/>
      <dgm:t>
        <a:bodyPr/>
        <a:lstStyle/>
        <a:p>
          <a:endParaRPr lang="en-US"/>
        </a:p>
      </dgm:t>
    </dgm:pt>
    <dgm:pt modelId="{4891EDEF-C4FB-4946-ABA7-591DB8E456F7}" type="sibTrans" cxnId="{580A9F0B-216C-481C-B57C-212E8570DDEB}">
      <dgm:prSet/>
      <dgm:spPr/>
      <dgm:t>
        <a:bodyPr/>
        <a:lstStyle/>
        <a:p>
          <a:endParaRPr lang="en-US"/>
        </a:p>
      </dgm:t>
    </dgm:pt>
    <dgm:pt modelId="{61F0A214-945D-4C8D-92DA-B5363053093C}">
      <dgm:prSet/>
      <dgm:spPr/>
      <dgm:t>
        <a:bodyPr/>
        <a:lstStyle/>
        <a:p>
          <a:r>
            <a:rPr lang="en-US" b="0" i="0" dirty="0"/>
            <a:t>Choosing the right deployment and service models to serve specific needs</a:t>
          </a:r>
          <a:endParaRPr lang="en-US" dirty="0"/>
        </a:p>
      </dgm:t>
    </dgm:pt>
    <dgm:pt modelId="{C98F3911-2297-4C04-868D-A2967D65970C}" type="parTrans" cxnId="{7F3CBB08-7AF7-47A8-836E-7796C27DD1D4}">
      <dgm:prSet/>
      <dgm:spPr/>
      <dgm:t>
        <a:bodyPr/>
        <a:lstStyle/>
        <a:p>
          <a:endParaRPr lang="en-US"/>
        </a:p>
      </dgm:t>
    </dgm:pt>
    <dgm:pt modelId="{46F2F703-B5D1-4C93-833F-9A122675E0B0}" type="sibTrans" cxnId="{7F3CBB08-7AF7-47A8-836E-7796C27DD1D4}">
      <dgm:prSet/>
      <dgm:spPr/>
      <dgm:t>
        <a:bodyPr/>
        <a:lstStyle/>
        <a:p>
          <a:endParaRPr lang="en-US"/>
        </a:p>
      </dgm:t>
    </dgm:pt>
    <dgm:pt modelId="{7D8FAD3E-6D36-4D3F-925B-C367D741DF8A}">
      <dgm:prSet/>
      <dgm:spPr/>
      <dgm:t>
        <a:bodyPr/>
        <a:lstStyle/>
        <a:p>
          <a:r>
            <a:rPr lang="en-US" b="0" i="0" dirty="0"/>
            <a:t>Partnering with the right cloud service providers </a:t>
          </a:r>
          <a:endParaRPr lang="en-US" dirty="0"/>
        </a:p>
      </dgm:t>
    </dgm:pt>
    <dgm:pt modelId="{81D6B011-A8A1-4FAB-A1E3-10F1CA610981}" type="parTrans" cxnId="{5C083C87-B276-4660-B443-593F40046BC8}">
      <dgm:prSet/>
      <dgm:spPr/>
      <dgm:t>
        <a:bodyPr/>
        <a:lstStyle/>
        <a:p>
          <a:endParaRPr lang="en-US"/>
        </a:p>
      </dgm:t>
    </dgm:pt>
    <dgm:pt modelId="{E586C5CA-0AE4-4E3A-8A2B-7C10303B8144}" type="sibTrans" cxnId="{5C083C87-B276-4660-B443-593F40046BC8}">
      <dgm:prSet/>
      <dgm:spPr/>
      <dgm:t>
        <a:bodyPr/>
        <a:lstStyle/>
        <a:p>
          <a:endParaRPr lang="en-US"/>
        </a:p>
      </dgm:t>
    </dgm:pt>
    <dgm:pt modelId="{781A17C3-BAED-4953-B99A-E755D24756A3}">
      <dgm:prSet/>
      <dgm:spPr/>
      <dgm:t>
        <a:bodyPr/>
        <a:lstStyle/>
        <a:p>
          <a:r>
            <a:rPr lang="en-US" b="0" i="0" dirty="0"/>
            <a:t>Concerns related to business continuity and disaster recovery </a:t>
          </a:r>
          <a:endParaRPr lang="en-US" dirty="0"/>
        </a:p>
      </dgm:t>
    </dgm:pt>
    <dgm:pt modelId="{F59E75B0-B256-48FA-8FEC-9D9A684C9986}" type="parTrans" cxnId="{D665FF7C-D7D6-472D-B4CE-FDDF8A8880C2}">
      <dgm:prSet/>
      <dgm:spPr/>
      <dgm:t>
        <a:bodyPr/>
        <a:lstStyle/>
        <a:p>
          <a:endParaRPr lang="en-US"/>
        </a:p>
      </dgm:t>
    </dgm:pt>
    <dgm:pt modelId="{88728F58-157A-49F5-81F5-3DC9380A4C93}" type="sibTrans" cxnId="{D665FF7C-D7D6-472D-B4CE-FDDF8A8880C2}">
      <dgm:prSet/>
      <dgm:spPr/>
      <dgm:t>
        <a:bodyPr/>
        <a:lstStyle/>
        <a:p>
          <a:endParaRPr lang="en-US"/>
        </a:p>
      </dgm:t>
    </dgm:pt>
    <dgm:pt modelId="{C402BAFD-1A7B-4C67-8B52-E839412E7C78}" type="pres">
      <dgm:prSet presAssocID="{6F6FE0B3-C8E2-490F-8027-5C376CA41A2D}" presName="vert0" presStyleCnt="0">
        <dgm:presLayoutVars>
          <dgm:dir/>
          <dgm:animOne val="branch"/>
          <dgm:animLvl val="lvl"/>
        </dgm:presLayoutVars>
      </dgm:prSet>
      <dgm:spPr/>
    </dgm:pt>
    <dgm:pt modelId="{153A33ED-5739-498B-A416-BFD7CC7AA6FB}" type="pres">
      <dgm:prSet presAssocID="{D0B71F5A-17BE-4AEB-A19F-1A02AF8F54AF}" presName="thickLine" presStyleLbl="alignNode1" presStyleIdx="0" presStyleCnt="7"/>
      <dgm:spPr/>
    </dgm:pt>
    <dgm:pt modelId="{0696FE9D-C8E7-4255-9CEC-38A1409A9E72}" type="pres">
      <dgm:prSet presAssocID="{D0B71F5A-17BE-4AEB-A19F-1A02AF8F54AF}" presName="horz1" presStyleCnt="0"/>
      <dgm:spPr/>
    </dgm:pt>
    <dgm:pt modelId="{E88787B0-6D91-4FEF-87D1-85E075E9DAAA}" type="pres">
      <dgm:prSet presAssocID="{D0B71F5A-17BE-4AEB-A19F-1A02AF8F54AF}" presName="tx1" presStyleLbl="revTx" presStyleIdx="0" presStyleCnt="7"/>
      <dgm:spPr/>
    </dgm:pt>
    <dgm:pt modelId="{60A95DE7-2A25-49BE-BD15-A14680883FCC}" type="pres">
      <dgm:prSet presAssocID="{D0B71F5A-17BE-4AEB-A19F-1A02AF8F54AF}" presName="vert1" presStyleCnt="0"/>
      <dgm:spPr/>
    </dgm:pt>
    <dgm:pt modelId="{41DD8E99-30B3-44C8-8917-4C64165362D3}" type="pres">
      <dgm:prSet presAssocID="{E7233FAA-A559-4568-BF15-BDE845064A08}" presName="thickLine" presStyleLbl="alignNode1" presStyleIdx="1" presStyleCnt="7"/>
      <dgm:spPr/>
    </dgm:pt>
    <dgm:pt modelId="{5FF789BC-53CE-4054-9AF2-5F8A5D3DAA5D}" type="pres">
      <dgm:prSet presAssocID="{E7233FAA-A559-4568-BF15-BDE845064A08}" presName="horz1" presStyleCnt="0"/>
      <dgm:spPr/>
    </dgm:pt>
    <dgm:pt modelId="{401A21B9-E4FE-44C7-A2A5-25509A7AF042}" type="pres">
      <dgm:prSet presAssocID="{E7233FAA-A559-4568-BF15-BDE845064A08}" presName="tx1" presStyleLbl="revTx" presStyleIdx="1" presStyleCnt="7"/>
      <dgm:spPr/>
    </dgm:pt>
    <dgm:pt modelId="{1FBF3D14-584D-4997-BC7D-FA4E0DCE88B2}" type="pres">
      <dgm:prSet presAssocID="{E7233FAA-A559-4568-BF15-BDE845064A08}" presName="vert1" presStyleCnt="0"/>
      <dgm:spPr/>
    </dgm:pt>
    <dgm:pt modelId="{9CDA39E8-786C-4F08-AA74-30897EC0637C}" type="pres">
      <dgm:prSet presAssocID="{043CC555-D8C7-4B50-9CD8-1008E4EED059}" presName="thickLine" presStyleLbl="alignNode1" presStyleIdx="2" presStyleCnt="7"/>
      <dgm:spPr/>
    </dgm:pt>
    <dgm:pt modelId="{E52A0C26-B324-4200-AA8F-0AA60C7D8138}" type="pres">
      <dgm:prSet presAssocID="{043CC555-D8C7-4B50-9CD8-1008E4EED059}" presName="horz1" presStyleCnt="0"/>
      <dgm:spPr/>
    </dgm:pt>
    <dgm:pt modelId="{B51DDB44-F9AA-4F6D-8C77-FE5AB203F076}" type="pres">
      <dgm:prSet presAssocID="{043CC555-D8C7-4B50-9CD8-1008E4EED059}" presName="tx1" presStyleLbl="revTx" presStyleIdx="2" presStyleCnt="7"/>
      <dgm:spPr/>
    </dgm:pt>
    <dgm:pt modelId="{1C41FBE2-5616-47D6-A986-E2EF68245022}" type="pres">
      <dgm:prSet presAssocID="{043CC555-D8C7-4B50-9CD8-1008E4EED059}" presName="vert1" presStyleCnt="0"/>
      <dgm:spPr/>
    </dgm:pt>
    <dgm:pt modelId="{9324D13A-F6FF-49D2-9E70-9C74151C373B}" type="pres">
      <dgm:prSet presAssocID="{A42C97B8-216F-4888-AD26-E9E31F2853C5}" presName="thickLine" presStyleLbl="alignNode1" presStyleIdx="3" presStyleCnt="7"/>
      <dgm:spPr/>
    </dgm:pt>
    <dgm:pt modelId="{787DECC9-7935-47EA-AF93-A4B5AD2D055B}" type="pres">
      <dgm:prSet presAssocID="{A42C97B8-216F-4888-AD26-E9E31F2853C5}" presName="horz1" presStyleCnt="0"/>
      <dgm:spPr/>
    </dgm:pt>
    <dgm:pt modelId="{1D746DA5-F72D-4872-974C-67C60894543B}" type="pres">
      <dgm:prSet presAssocID="{A42C97B8-216F-4888-AD26-E9E31F2853C5}" presName="tx1" presStyleLbl="revTx" presStyleIdx="3" presStyleCnt="7"/>
      <dgm:spPr/>
    </dgm:pt>
    <dgm:pt modelId="{99E4355F-C58C-48B9-A803-042F1564A397}" type="pres">
      <dgm:prSet presAssocID="{A42C97B8-216F-4888-AD26-E9E31F2853C5}" presName="vert1" presStyleCnt="0"/>
      <dgm:spPr/>
    </dgm:pt>
    <dgm:pt modelId="{2D895E95-25E8-43C7-8033-D05BE8388A2C}" type="pres">
      <dgm:prSet presAssocID="{61F0A214-945D-4C8D-92DA-B5363053093C}" presName="thickLine" presStyleLbl="alignNode1" presStyleIdx="4" presStyleCnt="7"/>
      <dgm:spPr/>
    </dgm:pt>
    <dgm:pt modelId="{2AA70971-C305-4E2D-A83C-7CA8EAEA74D3}" type="pres">
      <dgm:prSet presAssocID="{61F0A214-945D-4C8D-92DA-B5363053093C}" presName="horz1" presStyleCnt="0"/>
      <dgm:spPr/>
    </dgm:pt>
    <dgm:pt modelId="{0A13E6BC-5EC3-40F8-A956-29786220B287}" type="pres">
      <dgm:prSet presAssocID="{61F0A214-945D-4C8D-92DA-B5363053093C}" presName="tx1" presStyleLbl="revTx" presStyleIdx="4" presStyleCnt="7"/>
      <dgm:spPr/>
    </dgm:pt>
    <dgm:pt modelId="{FC230EC0-72A1-4A80-990C-E002B58C22D0}" type="pres">
      <dgm:prSet presAssocID="{61F0A214-945D-4C8D-92DA-B5363053093C}" presName="vert1" presStyleCnt="0"/>
      <dgm:spPr/>
    </dgm:pt>
    <dgm:pt modelId="{68CF76C4-8730-4D79-AA0C-D32ABB10503C}" type="pres">
      <dgm:prSet presAssocID="{7D8FAD3E-6D36-4D3F-925B-C367D741DF8A}" presName="thickLine" presStyleLbl="alignNode1" presStyleIdx="5" presStyleCnt="7"/>
      <dgm:spPr/>
    </dgm:pt>
    <dgm:pt modelId="{16504C49-0D2D-4AE8-8ADE-A3D5477A4AE3}" type="pres">
      <dgm:prSet presAssocID="{7D8FAD3E-6D36-4D3F-925B-C367D741DF8A}" presName="horz1" presStyleCnt="0"/>
      <dgm:spPr/>
    </dgm:pt>
    <dgm:pt modelId="{A8364A53-3FB9-4A62-899D-CCCF80DB40EB}" type="pres">
      <dgm:prSet presAssocID="{7D8FAD3E-6D36-4D3F-925B-C367D741DF8A}" presName="tx1" presStyleLbl="revTx" presStyleIdx="5" presStyleCnt="7"/>
      <dgm:spPr/>
    </dgm:pt>
    <dgm:pt modelId="{60FC4FB1-C383-45E4-8B6A-419ED9FC6108}" type="pres">
      <dgm:prSet presAssocID="{7D8FAD3E-6D36-4D3F-925B-C367D741DF8A}" presName="vert1" presStyleCnt="0"/>
      <dgm:spPr/>
    </dgm:pt>
    <dgm:pt modelId="{2407C035-696E-41BA-98B7-FBE73242743D}" type="pres">
      <dgm:prSet presAssocID="{781A17C3-BAED-4953-B99A-E755D24756A3}" presName="thickLine" presStyleLbl="alignNode1" presStyleIdx="6" presStyleCnt="7"/>
      <dgm:spPr/>
    </dgm:pt>
    <dgm:pt modelId="{6874C889-2263-4C63-993F-19E9C431F61F}" type="pres">
      <dgm:prSet presAssocID="{781A17C3-BAED-4953-B99A-E755D24756A3}" presName="horz1" presStyleCnt="0"/>
      <dgm:spPr/>
    </dgm:pt>
    <dgm:pt modelId="{1F494B58-B833-4A38-A920-40DE67DC4F80}" type="pres">
      <dgm:prSet presAssocID="{781A17C3-BAED-4953-B99A-E755D24756A3}" presName="tx1" presStyleLbl="revTx" presStyleIdx="6" presStyleCnt="7"/>
      <dgm:spPr/>
    </dgm:pt>
    <dgm:pt modelId="{A3A7049D-B0E7-444D-9180-3E6F040CB4CD}" type="pres">
      <dgm:prSet presAssocID="{781A17C3-BAED-4953-B99A-E755D24756A3}" presName="vert1" presStyleCnt="0"/>
      <dgm:spPr/>
    </dgm:pt>
  </dgm:ptLst>
  <dgm:cxnLst>
    <dgm:cxn modelId="{7F3CBB08-7AF7-47A8-836E-7796C27DD1D4}" srcId="{6F6FE0B3-C8E2-490F-8027-5C376CA41A2D}" destId="{61F0A214-945D-4C8D-92DA-B5363053093C}" srcOrd="4" destOrd="0" parTransId="{C98F3911-2297-4C04-868D-A2967D65970C}" sibTransId="{46F2F703-B5D1-4C93-833F-9A122675E0B0}"/>
    <dgm:cxn modelId="{580A9F0B-216C-481C-B57C-212E8570DDEB}" srcId="{6F6FE0B3-C8E2-490F-8027-5C376CA41A2D}" destId="{A42C97B8-216F-4888-AD26-E9E31F2853C5}" srcOrd="3" destOrd="0" parTransId="{05C24F1F-B8BA-4D9A-A841-83DE8B56425E}" sibTransId="{4891EDEF-C4FB-4946-ABA7-591DB8E456F7}"/>
    <dgm:cxn modelId="{230A322C-EE03-4D12-8C32-30E1B82D3D02}" type="presOf" srcId="{6F6FE0B3-C8E2-490F-8027-5C376CA41A2D}" destId="{C402BAFD-1A7B-4C67-8B52-E839412E7C78}" srcOrd="0" destOrd="0" presId="urn:microsoft.com/office/officeart/2008/layout/LinedList"/>
    <dgm:cxn modelId="{18590341-46E9-4AC1-BA86-F6E2FC27B96A}" srcId="{6F6FE0B3-C8E2-490F-8027-5C376CA41A2D}" destId="{D0B71F5A-17BE-4AEB-A19F-1A02AF8F54AF}" srcOrd="0" destOrd="0" parTransId="{F1EAD265-CE53-4236-8BFC-338C7ED04755}" sibTransId="{59357C0D-5B2B-4D72-AEDC-FCA1B609D58C}"/>
    <dgm:cxn modelId="{E5DE8446-F883-497A-83AB-8961287926AE}" type="presOf" srcId="{781A17C3-BAED-4953-B99A-E755D24756A3}" destId="{1F494B58-B833-4A38-A920-40DE67DC4F80}" srcOrd="0" destOrd="0" presId="urn:microsoft.com/office/officeart/2008/layout/LinedList"/>
    <dgm:cxn modelId="{688D3F75-94FE-4070-8C0A-B22DE54D6BCF}" type="presOf" srcId="{61F0A214-945D-4C8D-92DA-B5363053093C}" destId="{0A13E6BC-5EC3-40F8-A956-29786220B287}" srcOrd="0" destOrd="0" presId="urn:microsoft.com/office/officeart/2008/layout/LinedList"/>
    <dgm:cxn modelId="{D665FF7C-D7D6-472D-B4CE-FDDF8A8880C2}" srcId="{6F6FE0B3-C8E2-490F-8027-5C376CA41A2D}" destId="{781A17C3-BAED-4953-B99A-E755D24756A3}" srcOrd="6" destOrd="0" parTransId="{F59E75B0-B256-48FA-8FEC-9D9A684C9986}" sibTransId="{88728F58-157A-49F5-81F5-3DC9380A4C93}"/>
    <dgm:cxn modelId="{5C083C87-B276-4660-B443-593F40046BC8}" srcId="{6F6FE0B3-C8E2-490F-8027-5C376CA41A2D}" destId="{7D8FAD3E-6D36-4D3F-925B-C367D741DF8A}" srcOrd="5" destOrd="0" parTransId="{81D6B011-A8A1-4FAB-A1E3-10F1CA610981}" sibTransId="{E586C5CA-0AE4-4E3A-8A2B-7C10303B8144}"/>
    <dgm:cxn modelId="{82382789-7CEB-4188-B266-086EC9F70517}" type="presOf" srcId="{043CC555-D8C7-4B50-9CD8-1008E4EED059}" destId="{B51DDB44-F9AA-4F6D-8C77-FE5AB203F076}" srcOrd="0" destOrd="0" presId="urn:microsoft.com/office/officeart/2008/layout/LinedList"/>
    <dgm:cxn modelId="{74589FB6-EDA5-4BCE-8BF5-C2935130D351}" srcId="{6F6FE0B3-C8E2-490F-8027-5C376CA41A2D}" destId="{E7233FAA-A559-4568-BF15-BDE845064A08}" srcOrd="1" destOrd="0" parTransId="{B13C9C0D-7AC3-4817-BF00-227F84A31D4D}" sibTransId="{62E6E34D-0998-4105-84A3-B7886FF4377D}"/>
    <dgm:cxn modelId="{339C92CE-AA20-4F58-B380-FD532BF4C77E}" type="presOf" srcId="{E7233FAA-A559-4568-BF15-BDE845064A08}" destId="{401A21B9-E4FE-44C7-A2A5-25509A7AF042}" srcOrd="0" destOrd="0" presId="urn:microsoft.com/office/officeart/2008/layout/LinedList"/>
    <dgm:cxn modelId="{8EA5AFD0-D506-4207-8E76-CDBA8ABDD570}" type="presOf" srcId="{A42C97B8-216F-4888-AD26-E9E31F2853C5}" destId="{1D746DA5-F72D-4872-974C-67C60894543B}" srcOrd="0" destOrd="0" presId="urn:microsoft.com/office/officeart/2008/layout/LinedList"/>
    <dgm:cxn modelId="{46C2C8D2-59D4-455C-8D45-9BD298B4A1D7}" srcId="{6F6FE0B3-C8E2-490F-8027-5C376CA41A2D}" destId="{043CC555-D8C7-4B50-9CD8-1008E4EED059}" srcOrd="2" destOrd="0" parTransId="{78CD797D-BB49-4058-BB10-BE70E79C1E87}" sibTransId="{4D151666-B16D-488A-8C3F-3B4CB43C2156}"/>
    <dgm:cxn modelId="{717D76E0-8BFB-40ED-94EE-FBD51773E3AA}" type="presOf" srcId="{7D8FAD3E-6D36-4D3F-925B-C367D741DF8A}" destId="{A8364A53-3FB9-4A62-899D-CCCF80DB40EB}" srcOrd="0" destOrd="0" presId="urn:microsoft.com/office/officeart/2008/layout/LinedList"/>
    <dgm:cxn modelId="{1E4135ED-7079-409A-AF7F-0A0AAFDD362A}" type="presOf" srcId="{D0B71F5A-17BE-4AEB-A19F-1A02AF8F54AF}" destId="{E88787B0-6D91-4FEF-87D1-85E075E9DAAA}" srcOrd="0" destOrd="0" presId="urn:microsoft.com/office/officeart/2008/layout/LinedList"/>
    <dgm:cxn modelId="{6B71DF10-70AD-4F43-84D9-7BB9F1E4FBE6}" type="presParOf" srcId="{C402BAFD-1A7B-4C67-8B52-E839412E7C78}" destId="{153A33ED-5739-498B-A416-BFD7CC7AA6FB}" srcOrd="0" destOrd="0" presId="urn:microsoft.com/office/officeart/2008/layout/LinedList"/>
    <dgm:cxn modelId="{47D43F6F-2847-4996-8B35-05872D2B2F3E}" type="presParOf" srcId="{C402BAFD-1A7B-4C67-8B52-E839412E7C78}" destId="{0696FE9D-C8E7-4255-9CEC-38A1409A9E72}" srcOrd="1" destOrd="0" presId="urn:microsoft.com/office/officeart/2008/layout/LinedList"/>
    <dgm:cxn modelId="{273B2318-6A82-4C99-A27C-FAEC272EC571}" type="presParOf" srcId="{0696FE9D-C8E7-4255-9CEC-38A1409A9E72}" destId="{E88787B0-6D91-4FEF-87D1-85E075E9DAAA}" srcOrd="0" destOrd="0" presId="urn:microsoft.com/office/officeart/2008/layout/LinedList"/>
    <dgm:cxn modelId="{B651A587-6D99-4EA8-863A-3F53B30BA039}" type="presParOf" srcId="{0696FE9D-C8E7-4255-9CEC-38A1409A9E72}" destId="{60A95DE7-2A25-49BE-BD15-A14680883FCC}" srcOrd="1" destOrd="0" presId="urn:microsoft.com/office/officeart/2008/layout/LinedList"/>
    <dgm:cxn modelId="{0C0A656B-89CA-4246-ACDD-1D49BD769E2F}" type="presParOf" srcId="{C402BAFD-1A7B-4C67-8B52-E839412E7C78}" destId="{41DD8E99-30B3-44C8-8917-4C64165362D3}" srcOrd="2" destOrd="0" presId="urn:microsoft.com/office/officeart/2008/layout/LinedList"/>
    <dgm:cxn modelId="{CC6F8586-5DA8-4234-B7CF-23A1A8DA1396}" type="presParOf" srcId="{C402BAFD-1A7B-4C67-8B52-E839412E7C78}" destId="{5FF789BC-53CE-4054-9AF2-5F8A5D3DAA5D}" srcOrd="3" destOrd="0" presId="urn:microsoft.com/office/officeart/2008/layout/LinedList"/>
    <dgm:cxn modelId="{4C2E6073-C8F6-4DD0-8E1D-865A8139C88A}" type="presParOf" srcId="{5FF789BC-53CE-4054-9AF2-5F8A5D3DAA5D}" destId="{401A21B9-E4FE-44C7-A2A5-25509A7AF042}" srcOrd="0" destOrd="0" presId="urn:microsoft.com/office/officeart/2008/layout/LinedList"/>
    <dgm:cxn modelId="{D0299EEF-AA56-440A-8E10-6847DA8F3593}" type="presParOf" srcId="{5FF789BC-53CE-4054-9AF2-5F8A5D3DAA5D}" destId="{1FBF3D14-584D-4997-BC7D-FA4E0DCE88B2}" srcOrd="1" destOrd="0" presId="urn:microsoft.com/office/officeart/2008/layout/LinedList"/>
    <dgm:cxn modelId="{E739868C-2DC7-4F9E-BB63-FA1F78B4AA88}" type="presParOf" srcId="{C402BAFD-1A7B-4C67-8B52-E839412E7C78}" destId="{9CDA39E8-786C-4F08-AA74-30897EC0637C}" srcOrd="4" destOrd="0" presId="urn:microsoft.com/office/officeart/2008/layout/LinedList"/>
    <dgm:cxn modelId="{B8F2E03E-7717-452C-BCE3-B94A85C4775E}" type="presParOf" srcId="{C402BAFD-1A7B-4C67-8B52-E839412E7C78}" destId="{E52A0C26-B324-4200-AA8F-0AA60C7D8138}" srcOrd="5" destOrd="0" presId="urn:microsoft.com/office/officeart/2008/layout/LinedList"/>
    <dgm:cxn modelId="{B9C46763-6E1B-4672-8B00-4B4160B0BE91}" type="presParOf" srcId="{E52A0C26-B324-4200-AA8F-0AA60C7D8138}" destId="{B51DDB44-F9AA-4F6D-8C77-FE5AB203F076}" srcOrd="0" destOrd="0" presId="urn:microsoft.com/office/officeart/2008/layout/LinedList"/>
    <dgm:cxn modelId="{45B824C3-A4ED-4E8A-AC33-8FD2E091B6DB}" type="presParOf" srcId="{E52A0C26-B324-4200-AA8F-0AA60C7D8138}" destId="{1C41FBE2-5616-47D6-A986-E2EF68245022}" srcOrd="1" destOrd="0" presId="urn:microsoft.com/office/officeart/2008/layout/LinedList"/>
    <dgm:cxn modelId="{29E842F7-D90A-4DB4-8C39-F6A6753FF887}" type="presParOf" srcId="{C402BAFD-1A7B-4C67-8B52-E839412E7C78}" destId="{9324D13A-F6FF-49D2-9E70-9C74151C373B}" srcOrd="6" destOrd="0" presId="urn:microsoft.com/office/officeart/2008/layout/LinedList"/>
    <dgm:cxn modelId="{85B907CF-BDEF-4CCA-82B7-B8A780FFE5BC}" type="presParOf" srcId="{C402BAFD-1A7B-4C67-8B52-E839412E7C78}" destId="{787DECC9-7935-47EA-AF93-A4B5AD2D055B}" srcOrd="7" destOrd="0" presId="urn:microsoft.com/office/officeart/2008/layout/LinedList"/>
    <dgm:cxn modelId="{485DF8FF-F51A-4E7D-A0DD-12A882A2C069}" type="presParOf" srcId="{787DECC9-7935-47EA-AF93-A4B5AD2D055B}" destId="{1D746DA5-F72D-4872-974C-67C60894543B}" srcOrd="0" destOrd="0" presId="urn:microsoft.com/office/officeart/2008/layout/LinedList"/>
    <dgm:cxn modelId="{6876BE27-A385-4EB1-87E9-C9D8812E0063}" type="presParOf" srcId="{787DECC9-7935-47EA-AF93-A4B5AD2D055B}" destId="{99E4355F-C58C-48B9-A803-042F1564A397}" srcOrd="1" destOrd="0" presId="urn:microsoft.com/office/officeart/2008/layout/LinedList"/>
    <dgm:cxn modelId="{7747D06A-EC38-46CD-9DB4-E7315EAF6F8E}" type="presParOf" srcId="{C402BAFD-1A7B-4C67-8B52-E839412E7C78}" destId="{2D895E95-25E8-43C7-8033-D05BE8388A2C}" srcOrd="8" destOrd="0" presId="urn:microsoft.com/office/officeart/2008/layout/LinedList"/>
    <dgm:cxn modelId="{F53F6344-113D-40F9-8A13-04008D37E56E}" type="presParOf" srcId="{C402BAFD-1A7B-4C67-8B52-E839412E7C78}" destId="{2AA70971-C305-4E2D-A83C-7CA8EAEA74D3}" srcOrd="9" destOrd="0" presId="urn:microsoft.com/office/officeart/2008/layout/LinedList"/>
    <dgm:cxn modelId="{592D2C71-C08C-4E46-A5AD-67BA7C1D7736}" type="presParOf" srcId="{2AA70971-C305-4E2D-A83C-7CA8EAEA74D3}" destId="{0A13E6BC-5EC3-40F8-A956-29786220B287}" srcOrd="0" destOrd="0" presId="urn:microsoft.com/office/officeart/2008/layout/LinedList"/>
    <dgm:cxn modelId="{FF8728E9-6F31-460D-87AE-98702B334929}" type="presParOf" srcId="{2AA70971-C305-4E2D-A83C-7CA8EAEA74D3}" destId="{FC230EC0-72A1-4A80-990C-E002B58C22D0}" srcOrd="1" destOrd="0" presId="urn:microsoft.com/office/officeart/2008/layout/LinedList"/>
    <dgm:cxn modelId="{7F839AC8-DD8E-42B9-817B-9F3269C21A05}" type="presParOf" srcId="{C402BAFD-1A7B-4C67-8B52-E839412E7C78}" destId="{68CF76C4-8730-4D79-AA0C-D32ABB10503C}" srcOrd="10" destOrd="0" presId="urn:microsoft.com/office/officeart/2008/layout/LinedList"/>
    <dgm:cxn modelId="{8A25109D-68EF-46F4-937D-5E8066A5BFFA}" type="presParOf" srcId="{C402BAFD-1A7B-4C67-8B52-E839412E7C78}" destId="{16504C49-0D2D-4AE8-8ADE-A3D5477A4AE3}" srcOrd="11" destOrd="0" presId="urn:microsoft.com/office/officeart/2008/layout/LinedList"/>
    <dgm:cxn modelId="{12BDD89E-0F8F-450C-A9C6-AECE6AB6F26C}" type="presParOf" srcId="{16504C49-0D2D-4AE8-8ADE-A3D5477A4AE3}" destId="{A8364A53-3FB9-4A62-899D-CCCF80DB40EB}" srcOrd="0" destOrd="0" presId="urn:microsoft.com/office/officeart/2008/layout/LinedList"/>
    <dgm:cxn modelId="{90542177-13DC-4304-9F91-4AB72852A66A}" type="presParOf" srcId="{16504C49-0D2D-4AE8-8ADE-A3D5477A4AE3}" destId="{60FC4FB1-C383-45E4-8B6A-419ED9FC6108}" srcOrd="1" destOrd="0" presId="urn:microsoft.com/office/officeart/2008/layout/LinedList"/>
    <dgm:cxn modelId="{60F15C80-7DC5-44E2-9121-B1A6AAA81429}" type="presParOf" srcId="{C402BAFD-1A7B-4C67-8B52-E839412E7C78}" destId="{2407C035-696E-41BA-98B7-FBE73242743D}" srcOrd="12" destOrd="0" presId="urn:microsoft.com/office/officeart/2008/layout/LinedList"/>
    <dgm:cxn modelId="{350AEF58-F633-4229-96D1-9ABA77E25E56}" type="presParOf" srcId="{C402BAFD-1A7B-4C67-8B52-E839412E7C78}" destId="{6874C889-2263-4C63-993F-19E9C431F61F}" srcOrd="13" destOrd="0" presId="urn:microsoft.com/office/officeart/2008/layout/LinedList"/>
    <dgm:cxn modelId="{BE620A77-8658-4A49-9BE9-BFD4E0E63566}" type="presParOf" srcId="{6874C889-2263-4C63-993F-19E9C431F61F}" destId="{1F494B58-B833-4A38-A920-40DE67DC4F80}" srcOrd="0" destOrd="0" presId="urn:microsoft.com/office/officeart/2008/layout/LinedList"/>
    <dgm:cxn modelId="{D328DBF4-B50E-49B5-99B8-765F87193BA0}" type="presParOf" srcId="{6874C889-2263-4C63-993F-19E9C431F61F}" destId="{A3A7049D-B0E7-444D-9180-3E6F040CB4CD}"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E9DD2BC-47C1-460A-B4B5-481C312E0D8C}" type="doc">
      <dgm:prSet loTypeId="urn:microsoft.com/office/officeart/2018/2/layout/IconLabelDescriptionList" loCatId="icon" qsTypeId="urn:microsoft.com/office/officeart/2005/8/quickstyle/simple1" qsCatId="simple" csTypeId="urn:microsoft.com/office/officeart/2018/5/colors/Iconchunking_neutralbg_colorful1" csCatId="colorful" phldr="1"/>
      <dgm:spPr/>
      <dgm:t>
        <a:bodyPr/>
        <a:lstStyle/>
        <a:p>
          <a:endParaRPr lang="en-US"/>
        </a:p>
      </dgm:t>
    </dgm:pt>
    <dgm:pt modelId="{A18E8467-3AA8-4875-9049-7A03DA7E76C7}">
      <dgm:prSet/>
      <dgm:spPr/>
      <dgm:t>
        <a:bodyPr/>
        <a:lstStyle/>
        <a:p>
          <a:pPr>
            <a:lnSpc>
              <a:spcPct val="100000"/>
            </a:lnSpc>
            <a:defRPr b="1"/>
          </a:pPr>
          <a:r>
            <a:rPr lang="en-US" dirty="0"/>
            <a:t>Infrastructure IaaS: </a:t>
          </a:r>
        </a:p>
      </dgm:t>
    </dgm:pt>
    <dgm:pt modelId="{99F8B13A-41D8-4884-979D-6172BC48FAF6}" type="parTrans" cxnId="{EE15A2C4-F598-4394-8E37-223EA9612C18}">
      <dgm:prSet/>
      <dgm:spPr/>
      <dgm:t>
        <a:bodyPr/>
        <a:lstStyle/>
        <a:p>
          <a:endParaRPr lang="en-US"/>
        </a:p>
      </dgm:t>
    </dgm:pt>
    <dgm:pt modelId="{3D4CEE6B-1D3A-4CAB-BB88-5F8F0FD2DF0A}" type="sibTrans" cxnId="{EE15A2C4-F598-4394-8E37-223EA9612C18}">
      <dgm:prSet/>
      <dgm:spPr/>
      <dgm:t>
        <a:bodyPr/>
        <a:lstStyle/>
        <a:p>
          <a:endParaRPr lang="en-US"/>
        </a:p>
      </dgm:t>
    </dgm:pt>
    <dgm:pt modelId="{A793F221-7354-4C22-BA27-53EEBA02459E}">
      <dgm:prSet/>
      <dgm:spPr/>
      <dgm:t>
        <a:bodyPr/>
        <a:lstStyle/>
        <a:p>
          <a:pPr>
            <a:lnSpc>
              <a:spcPct val="100000"/>
            </a:lnSpc>
          </a:pPr>
          <a:r>
            <a:rPr lang="en-US" b="0" i="0" dirty="0"/>
            <a:t>you get access to infrastructure and physical computing resources such as servers, networking, storage, and data center space - without the need to manage or operate them. </a:t>
          </a:r>
          <a:endParaRPr lang="en-US" dirty="0"/>
        </a:p>
      </dgm:t>
    </dgm:pt>
    <dgm:pt modelId="{29A7CE14-B8A3-4310-B7E1-80A835CE3C6E}" type="parTrans" cxnId="{F2B9DA5E-32A9-403A-B618-DACFF5B841F2}">
      <dgm:prSet/>
      <dgm:spPr/>
      <dgm:t>
        <a:bodyPr/>
        <a:lstStyle/>
        <a:p>
          <a:endParaRPr lang="en-US"/>
        </a:p>
      </dgm:t>
    </dgm:pt>
    <dgm:pt modelId="{E4B9B8E3-3C27-45E6-8B38-7A4957A41F54}" type="sibTrans" cxnId="{F2B9DA5E-32A9-403A-B618-DACFF5B841F2}">
      <dgm:prSet/>
      <dgm:spPr/>
      <dgm:t>
        <a:bodyPr/>
        <a:lstStyle/>
        <a:p>
          <a:endParaRPr lang="en-US"/>
        </a:p>
      </dgm:t>
    </dgm:pt>
    <dgm:pt modelId="{23ED2017-D9E1-435E-84ED-64B72C498CB0}">
      <dgm:prSet/>
      <dgm:spPr/>
      <dgm:t>
        <a:bodyPr/>
        <a:lstStyle/>
        <a:p>
          <a:pPr>
            <a:lnSpc>
              <a:spcPct val="100000"/>
            </a:lnSpc>
            <a:defRPr b="1"/>
          </a:pPr>
          <a:r>
            <a:rPr lang="en-US"/>
            <a:t>Platform PaaS:</a:t>
          </a:r>
        </a:p>
      </dgm:t>
    </dgm:pt>
    <dgm:pt modelId="{A5262873-A9A9-4297-BCC2-9BC5053CF268}" type="parTrans" cxnId="{2F6E1C54-D12D-4D4C-A563-3E0DEF548905}">
      <dgm:prSet/>
      <dgm:spPr/>
      <dgm:t>
        <a:bodyPr/>
        <a:lstStyle/>
        <a:p>
          <a:endParaRPr lang="en-US"/>
        </a:p>
      </dgm:t>
    </dgm:pt>
    <dgm:pt modelId="{43A20A2D-284F-4494-BD10-FE84BD4ADA00}" type="sibTrans" cxnId="{2F6E1C54-D12D-4D4C-A563-3E0DEF548905}">
      <dgm:prSet/>
      <dgm:spPr/>
      <dgm:t>
        <a:bodyPr/>
        <a:lstStyle/>
        <a:p>
          <a:endParaRPr lang="en-US"/>
        </a:p>
      </dgm:t>
    </dgm:pt>
    <dgm:pt modelId="{63D3A045-D915-4147-A7D7-4C22B4329139}">
      <dgm:prSet/>
      <dgm:spPr/>
      <dgm:t>
        <a:bodyPr/>
        <a:lstStyle/>
        <a:p>
          <a:pPr>
            <a:lnSpc>
              <a:spcPct val="100000"/>
            </a:lnSpc>
            <a:defRPr b="1"/>
          </a:pPr>
          <a:r>
            <a:rPr lang="en-US" dirty="0"/>
            <a:t>Software SaaS: </a:t>
          </a:r>
          <a:r>
            <a:rPr lang="en-US" b="0" i="0" dirty="0"/>
            <a:t> </a:t>
          </a:r>
          <a:endParaRPr lang="en-US" dirty="0"/>
        </a:p>
      </dgm:t>
    </dgm:pt>
    <dgm:pt modelId="{EF0F8755-DC5F-4832-AF94-C08728AD2627}" type="parTrans" cxnId="{B2D20446-AC98-433F-A323-9EC8BECE6CE9}">
      <dgm:prSet/>
      <dgm:spPr/>
      <dgm:t>
        <a:bodyPr/>
        <a:lstStyle/>
        <a:p>
          <a:endParaRPr lang="en-US"/>
        </a:p>
      </dgm:t>
    </dgm:pt>
    <dgm:pt modelId="{1CA459B8-4403-4EB9-A696-C65BF8A3FCE7}" type="sibTrans" cxnId="{B2D20446-AC98-433F-A323-9EC8BECE6CE9}">
      <dgm:prSet/>
      <dgm:spPr/>
      <dgm:t>
        <a:bodyPr/>
        <a:lstStyle/>
        <a:p>
          <a:endParaRPr lang="en-US"/>
        </a:p>
      </dgm:t>
    </dgm:pt>
    <dgm:pt modelId="{412D0D2D-CCFE-4138-A192-708F78DC8C4B}">
      <dgm:prSet/>
      <dgm:spPr/>
      <dgm:t>
        <a:bodyPr/>
        <a:lstStyle/>
        <a:p>
          <a:pPr>
            <a:lnSpc>
              <a:spcPct val="100000"/>
            </a:lnSpc>
          </a:pPr>
          <a:r>
            <a:rPr lang="en-US" b="0" i="0"/>
            <a:t>software licensing and delivery model in which software and applications are centrally hosted and licensed on a subscription basis, and sometimes also referred to as "on-demand software.</a:t>
          </a:r>
          <a:endParaRPr lang="en-US"/>
        </a:p>
      </dgm:t>
    </dgm:pt>
    <dgm:pt modelId="{0AA48155-F978-40D1-BAF2-D99493391734}" type="parTrans" cxnId="{3C1E3BD7-3C2A-48E9-8BDA-96404CD0D5EB}">
      <dgm:prSet/>
      <dgm:spPr/>
      <dgm:t>
        <a:bodyPr/>
        <a:lstStyle/>
        <a:p>
          <a:endParaRPr lang="en-US"/>
        </a:p>
      </dgm:t>
    </dgm:pt>
    <dgm:pt modelId="{E1D6A12D-C98C-462E-8383-AD151CAA4FC7}" type="sibTrans" cxnId="{3C1E3BD7-3C2A-48E9-8BDA-96404CD0D5EB}">
      <dgm:prSet/>
      <dgm:spPr/>
      <dgm:t>
        <a:bodyPr/>
        <a:lstStyle/>
        <a:p>
          <a:endParaRPr lang="en-US"/>
        </a:p>
      </dgm:t>
    </dgm:pt>
    <dgm:pt modelId="{8831530B-4D6E-4FC1-98E5-84065BC2C817}">
      <dgm:prSet/>
      <dgm:spPr/>
      <dgm:t>
        <a:bodyPr/>
        <a:lstStyle/>
        <a:p>
          <a:pPr>
            <a:lnSpc>
              <a:spcPct val="100000"/>
            </a:lnSpc>
          </a:pPr>
          <a:r>
            <a:rPr lang="en-US" dirty="0"/>
            <a:t>y</a:t>
          </a:r>
          <a:r>
            <a:rPr lang="en-US" b="0" i="0" dirty="0"/>
            <a:t>ou get access to the platform, that is the hardware and software tools, usually those needed to develop and deploy applications to users over the Internet. </a:t>
          </a:r>
          <a:endParaRPr lang="en-US" dirty="0"/>
        </a:p>
      </dgm:t>
    </dgm:pt>
    <dgm:pt modelId="{0BC8DE9D-733C-4A52-94C1-50A1EDA746B4}" type="sibTrans" cxnId="{4156F07A-4F5D-4468-BFB5-8A58C45D1E72}">
      <dgm:prSet/>
      <dgm:spPr/>
      <dgm:t>
        <a:bodyPr/>
        <a:lstStyle/>
        <a:p>
          <a:endParaRPr lang="en-US"/>
        </a:p>
      </dgm:t>
    </dgm:pt>
    <dgm:pt modelId="{EE603CE4-BFDA-4E99-98BC-E5BFD2B4FFED}" type="parTrans" cxnId="{4156F07A-4F5D-4468-BFB5-8A58C45D1E72}">
      <dgm:prSet/>
      <dgm:spPr/>
      <dgm:t>
        <a:bodyPr/>
        <a:lstStyle/>
        <a:p>
          <a:endParaRPr lang="en-US"/>
        </a:p>
      </dgm:t>
    </dgm:pt>
    <dgm:pt modelId="{8860931A-B19D-4CF8-B246-C46C3E7C7473}" type="pres">
      <dgm:prSet presAssocID="{EE9DD2BC-47C1-460A-B4B5-481C312E0D8C}" presName="root" presStyleCnt="0">
        <dgm:presLayoutVars>
          <dgm:dir/>
          <dgm:resizeHandles val="exact"/>
        </dgm:presLayoutVars>
      </dgm:prSet>
      <dgm:spPr/>
    </dgm:pt>
    <dgm:pt modelId="{7BC1A660-7F95-4963-AEE4-724AC7B1A10C}" type="pres">
      <dgm:prSet presAssocID="{A18E8467-3AA8-4875-9049-7A03DA7E76C7}" presName="compNode" presStyleCnt="0"/>
      <dgm:spPr/>
    </dgm:pt>
    <dgm:pt modelId="{4AE8AAB8-5BC4-412B-ADBC-AEFD2FF1276A}" type="pres">
      <dgm:prSet presAssocID="{A18E8467-3AA8-4875-9049-7A03DA7E76C7}"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erveur"/>
        </a:ext>
      </dgm:extLst>
    </dgm:pt>
    <dgm:pt modelId="{6F64F3BB-4AB8-487D-A94B-6E29CA6C3608}" type="pres">
      <dgm:prSet presAssocID="{A18E8467-3AA8-4875-9049-7A03DA7E76C7}" presName="iconSpace" presStyleCnt="0"/>
      <dgm:spPr/>
    </dgm:pt>
    <dgm:pt modelId="{2E97EBD2-143F-40F8-8EA5-D6991EDA9848}" type="pres">
      <dgm:prSet presAssocID="{A18E8467-3AA8-4875-9049-7A03DA7E76C7}" presName="parTx" presStyleLbl="revTx" presStyleIdx="0" presStyleCnt="6">
        <dgm:presLayoutVars>
          <dgm:chMax val="0"/>
          <dgm:chPref val="0"/>
        </dgm:presLayoutVars>
      </dgm:prSet>
      <dgm:spPr/>
    </dgm:pt>
    <dgm:pt modelId="{5D573915-6A4C-418E-AA1A-A83664B1AF71}" type="pres">
      <dgm:prSet presAssocID="{A18E8467-3AA8-4875-9049-7A03DA7E76C7}" presName="txSpace" presStyleCnt="0"/>
      <dgm:spPr/>
    </dgm:pt>
    <dgm:pt modelId="{96BCD59A-E4CA-4954-B48B-DDA6D9167F99}" type="pres">
      <dgm:prSet presAssocID="{A18E8467-3AA8-4875-9049-7A03DA7E76C7}" presName="desTx" presStyleLbl="revTx" presStyleIdx="1" presStyleCnt="6">
        <dgm:presLayoutVars/>
      </dgm:prSet>
      <dgm:spPr/>
    </dgm:pt>
    <dgm:pt modelId="{A6DBD4B6-DBA5-43B3-AF20-582971D854A6}" type="pres">
      <dgm:prSet presAssocID="{3D4CEE6B-1D3A-4CAB-BB88-5F8F0FD2DF0A}" presName="sibTrans" presStyleCnt="0"/>
      <dgm:spPr/>
    </dgm:pt>
    <dgm:pt modelId="{9E46FD71-4143-4301-902A-BB597A4EE2D2}" type="pres">
      <dgm:prSet presAssocID="{23ED2017-D9E1-435E-84ED-64B72C498CB0}" presName="compNode" presStyleCnt="0"/>
      <dgm:spPr/>
    </dgm:pt>
    <dgm:pt modelId="{F46DC99C-C275-4B2A-8C24-7DDA05D87E07}" type="pres">
      <dgm:prSet presAssocID="{23ED2017-D9E1-435E-84ED-64B72C498CB0}"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loud Computing"/>
        </a:ext>
      </dgm:extLst>
    </dgm:pt>
    <dgm:pt modelId="{ADF44D81-0A6F-46F2-BAA0-6AD49FF91666}" type="pres">
      <dgm:prSet presAssocID="{23ED2017-D9E1-435E-84ED-64B72C498CB0}" presName="iconSpace" presStyleCnt="0"/>
      <dgm:spPr/>
    </dgm:pt>
    <dgm:pt modelId="{5FD67E9E-E72E-4C11-88A9-CC71B7AE7552}" type="pres">
      <dgm:prSet presAssocID="{23ED2017-D9E1-435E-84ED-64B72C498CB0}" presName="parTx" presStyleLbl="revTx" presStyleIdx="2" presStyleCnt="6">
        <dgm:presLayoutVars>
          <dgm:chMax val="0"/>
          <dgm:chPref val="0"/>
        </dgm:presLayoutVars>
      </dgm:prSet>
      <dgm:spPr/>
    </dgm:pt>
    <dgm:pt modelId="{D90DD83D-1B93-4B80-AE04-3DABB2FDC783}" type="pres">
      <dgm:prSet presAssocID="{23ED2017-D9E1-435E-84ED-64B72C498CB0}" presName="txSpace" presStyleCnt="0"/>
      <dgm:spPr/>
    </dgm:pt>
    <dgm:pt modelId="{F248758C-B5E0-4EEF-B7AC-EAEC3A857177}" type="pres">
      <dgm:prSet presAssocID="{23ED2017-D9E1-435E-84ED-64B72C498CB0}" presName="desTx" presStyleLbl="revTx" presStyleIdx="3" presStyleCnt="6">
        <dgm:presLayoutVars/>
      </dgm:prSet>
      <dgm:spPr/>
    </dgm:pt>
    <dgm:pt modelId="{5E88C937-604E-426B-B765-730D9D1208C0}" type="pres">
      <dgm:prSet presAssocID="{43A20A2D-284F-4494-BD10-FE84BD4ADA00}" presName="sibTrans" presStyleCnt="0"/>
      <dgm:spPr/>
    </dgm:pt>
    <dgm:pt modelId="{66FFCA5F-5C1B-4E44-820F-D6F4D463B7F8}" type="pres">
      <dgm:prSet presAssocID="{63D3A045-D915-4147-A7D7-4C22B4329139}" presName="compNode" presStyleCnt="0"/>
      <dgm:spPr/>
    </dgm:pt>
    <dgm:pt modelId="{D5720035-D25E-48FB-86AF-5264B1B98246}" type="pres">
      <dgm:prSet presAssocID="{63D3A045-D915-4147-A7D7-4C22B4329139}"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rocesseur"/>
        </a:ext>
      </dgm:extLst>
    </dgm:pt>
    <dgm:pt modelId="{D132B542-93F5-4E27-8644-4F8366096EE1}" type="pres">
      <dgm:prSet presAssocID="{63D3A045-D915-4147-A7D7-4C22B4329139}" presName="iconSpace" presStyleCnt="0"/>
      <dgm:spPr/>
    </dgm:pt>
    <dgm:pt modelId="{85838A68-17F5-443B-9CF9-22AB52BE1200}" type="pres">
      <dgm:prSet presAssocID="{63D3A045-D915-4147-A7D7-4C22B4329139}" presName="parTx" presStyleLbl="revTx" presStyleIdx="4" presStyleCnt="6">
        <dgm:presLayoutVars>
          <dgm:chMax val="0"/>
          <dgm:chPref val="0"/>
        </dgm:presLayoutVars>
      </dgm:prSet>
      <dgm:spPr/>
    </dgm:pt>
    <dgm:pt modelId="{834BFAD6-9B66-4774-A8E5-DB9E102D105E}" type="pres">
      <dgm:prSet presAssocID="{63D3A045-D915-4147-A7D7-4C22B4329139}" presName="txSpace" presStyleCnt="0"/>
      <dgm:spPr/>
    </dgm:pt>
    <dgm:pt modelId="{ECAFA548-9932-47A7-BB78-A930DFA4C0B8}" type="pres">
      <dgm:prSet presAssocID="{63D3A045-D915-4147-A7D7-4C22B4329139}" presName="desTx" presStyleLbl="revTx" presStyleIdx="5" presStyleCnt="6">
        <dgm:presLayoutVars/>
      </dgm:prSet>
      <dgm:spPr/>
    </dgm:pt>
  </dgm:ptLst>
  <dgm:cxnLst>
    <dgm:cxn modelId="{8609E20A-D2E8-41DF-8488-75F9BBF873D3}" type="presOf" srcId="{EE9DD2BC-47C1-460A-B4B5-481C312E0D8C}" destId="{8860931A-B19D-4CF8-B246-C46C3E7C7473}" srcOrd="0" destOrd="0" presId="urn:microsoft.com/office/officeart/2018/2/layout/IconLabelDescriptionList"/>
    <dgm:cxn modelId="{E27D9A10-E19E-446F-8F89-B070D9F4DF46}" type="presOf" srcId="{63D3A045-D915-4147-A7D7-4C22B4329139}" destId="{85838A68-17F5-443B-9CF9-22AB52BE1200}" srcOrd="0" destOrd="0" presId="urn:microsoft.com/office/officeart/2018/2/layout/IconLabelDescriptionList"/>
    <dgm:cxn modelId="{14FAC340-A2E3-4DF7-B0D1-523D99941DE9}" type="presOf" srcId="{A18E8467-3AA8-4875-9049-7A03DA7E76C7}" destId="{2E97EBD2-143F-40F8-8EA5-D6991EDA9848}" srcOrd="0" destOrd="0" presId="urn:microsoft.com/office/officeart/2018/2/layout/IconLabelDescriptionList"/>
    <dgm:cxn modelId="{F2B9DA5E-32A9-403A-B618-DACFF5B841F2}" srcId="{A18E8467-3AA8-4875-9049-7A03DA7E76C7}" destId="{A793F221-7354-4C22-BA27-53EEBA02459E}" srcOrd="0" destOrd="0" parTransId="{29A7CE14-B8A3-4310-B7E1-80A835CE3C6E}" sibTransId="{E4B9B8E3-3C27-45E6-8B38-7A4957A41F54}"/>
    <dgm:cxn modelId="{B2D20446-AC98-433F-A323-9EC8BECE6CE9}" srcId="{EE9DD2BC-47C1-460A-B4B5-481C312E0D8C}" destId="{63D3A045-D915-4147-A7D7-4C22B4329139}" srcOrd="2" destOrd="0" parTransId="{EF0F8755-DC5F-4832-AF94-C08728AD2627}" sibTransId="{1CA459B8-4403-4EB9-A696-C65BF8A3FCE7}"/>
    <dgm:cxn modelId="{2F6E1C54-D12D-4D4C-A563-3E0DEF548905}" srcId="{EE9DD2BC-47C1-460A-B4B5-481C312E0D8C}" destId="{23ED2017-D9E1-435E-84ED-64B72C498CB0}" srcOrd="1" destOrd="0" parTransId="{A5262873-A9A9-4297-BCC2-9BC5053CF268}" sibTransId="{43A20A2D-284F-4494-BD10-FE84BD4ADA00}"/>
    <dgm:cxn modelId="{4156F07A-4F5D-4468-BFB5-8A58C45D1E72}" srcId="{23ED2017-D9E1-435E-84ED-64B72C498CB0}" destId="{8831530B-4D6E-4FC1-98E5-84065BC2C817}" srcOrd="0" destOrd="0" parTransId="{EE603CE4-BFDA-4E99-98BC-E5BFD2B4FFED}" sibTransId="{0BC8DE9D-733C-4A52-94C1-50A1EDA746B4}"/>
    <dgm:cxn modelId="{CE9D5D83-7EAD-49B9-908E-71424D7B7431}" type="presOf" srcId="{A793F221-7354-4C22-BA27-53EEBA02459E}" destId="{96BCD59A-E4CA-4954-B48B-DDA6D9167F99}" srcOrd="0" destOrd="0" presId="urn:microsoft.com/office/officeart/2018/2/layout/IconLabelDescriptionList"/>
    <dgm:cxn modelId="{15041391-8058-4A65-84DE-404CF48682E3}" type="presOf" srcId="{8831530B-4D6E-4FC1-98E5-84065BC2C817}" destId="{F248758C-B5E0-4EEF-B7AC-EAEC3A857177}" srcOrd="0" destOrd="0" presId="urn:microsoft.com/office/officeart/2018/2/layout/IconLabelDescriptionList"/>
    <dgm:cxn modelId="{533AE9A3-1D65-45B8-9A8C-5CDA362EF2D6}" type="presOf" srcId="{23ED2017-D9E1-435E-84ED-64B72C498CB0}" destId="{5FD67E9E-E72E-4C11-88A9-CC71B7AE7552}" srcOrd="0" destOrd="0" presId="urn:microsoft.com/office/officeart/2018/2/layout/IconLabelDescriptionList"/>
    <dgm:cxn modelId="{789A0CAF-CDF5-4AF3-AEE3-B8ABCFD094AE}" type="presOf" srcId="{412D0D2D-CCFE-4138-A192-708F78DC8C4B}" destId="{ECAFA548-9932-47A7-BB78-A930DFA4C0B8}" srcOrd="0" destOrd="0" presId="urn:microsoft.com/office/officeart/2018/2/layout/IconLabelDescriptionList"/>
    <dgm:cxn modelId="{EE15A2C4-F598-4394-8E37-223EA9612C18}" srcId="{EE9DD2BC-47C1-460A-B4B5-481C312E0D8C}" destId="{A18E8467-3AA8-4875-9049-7A03DA7E76C7}" srcOrd="0" destOrd="0" parTransId="{99F8B13A-41D8-4884-979D-6172BC48FAF6}" sibTransId="{3D4CEE6B-1D3A-4CAB-BB88-5F8F0FD2DF0A}"/>
    <dgm:cxn modelId="{3C1E3BD7-3C2A-48E9-8BDA-96404CD0D5EB}" srcId="{63D3A045-D915-4147-A7D7-4C22B4329139}" destId="{412D0D2D-CCFE-4138-A192-708F78DC8C4B}" srcOrd="0" destOrd="0" parTransId="{0AA48155-F978-40D1-BAF2-D99493391734}" sibTransId="{E1D6A12D-C98C-462E-8383-AD151CAA4FC7}"/>
    <dgm:cxn modelId="{072B3638-C3A9-4928-899A-581FAC9AEE56}" type="presParOf" srcId="{8860931A-B19D-4CF8-B246-C46C3E7C7473}" destId="{7BC1A660-7F95-4963-AEE4-724AC7B1A10C}" srcOrd="0" destOrd="0" presId="urn:microsoft.com/office/officeart/2018/2/layout/IconLabelDescriptionList"/>
    <dgm:cxn modelId="{F87961DA-290E-43EB-8670-C61B843490FD}" type="presParOf" srcId="{7BC1A660-7F95-4963-AEE4-724AC7B1A10C}" destId="{4AE8AAB8-5BC4-412B-ADBC-AEFD2FF1276A}" srcOrd="0" destOrd="0" presId="urn:microsoft.com/office/officeart/2018/2/layout/IconLabelDescriptionList"/>
    <dgm:cxn modelId="{BB989411-C755-4836-8CE2-63F3949E6561}" type="presParOf" srcId="{7BC1A660-7F95-4963-AEE4-724AC7B1A10C}" destId="{6F64F3BB-4AB8-487D-A94B-6E29CA6C3608}" srcOrd="1" destOrd="0" presId="urn:microsoft.com/office/officeart/2018/2/layout/IconLabelDescriptionList"/>
    <dgm:cxn modelId="{7D8B1767-0A7C-4D86-A08A-1CC1EADE3661}" type="presParOf" srcId="{7BC1A660-7F95-4963-AEE4-724AC7B1A10C}" destId="{2E97EBD2-143F-40F8-8EA5-D6991EDA9848}" srcOrd="2" destOrd="0" presId="urn:microsoft.com/office/officeart/2018/2/layout/IconLabelDescriptionList"/>
    <dgm:cxn modelId="{0F21E9B2-86F5-4CD9-95F2-E32713A68529}" type="presParOf" srcId="{7BC1A660-7F95-4963-AEE4-724AC7B1A10C}" destId="{5D573915-6A4C-418E-AA1A-A83664B1AF71}" srcOrd="3" destOrd="0" presId="urn:microsoft.com/office/officeart/2018/2/layout/IconLabelDescriptionList"/>
    <dgm:cxn modelId="{5DDC3C2F-14C7-4DA0-9D32-3BE90528331B}" type="presParOf" srcId="{7BC1A660-7F95-4963-AEE4-724AC7B1A10C}" destId="{96BCD59A-E4CA-4954-B48B-DDA6D9167F99}" srcOrd="4" destOrd="0" presId="urn:microsoft.com/office/officeart/2018/2/layout/IconLabelDescriptionList"/>
    <dgm:cxn modelId="{73288950-E4AC-49CB-9062-CF8A163F972F}" type="presParOf" srcId="{8860931A-B19D-4CF8-B246-C46C3E7C7473}" destId="{A6DBD4B6-DBA5-43B3-AF20-582971D854A6}" srcOrd="1" destOrd="0" presId="urn:microsoft.com/office/officeart/2018/2/layout/IconLabelDescriptionList"/>
    <dgm:cxn modelId="{5AB729BF-A6FC-4BB1-ACEA-ED2E61923097}" type="presParOf" srcId="{8860931A-B19D-4CF8-B246-C46C3E7C7473}" destId="{9E46FD71-4143-4301-902A-BB597A4EE2D2}" srcOrd="2" destOrd="0" presId="urn:microsoft.com/office/officeart/2018/2/layout/IconLabelDescriptionList"/>
    <dgm:cxn modelId="{1F58BDC3-E783-479D-A57B-FB79E78A12E9}" type="presParOf" srcId="{9E46FD71-4143-4301-902A-BB597A4EE2D2}" destId="{F46DC99C-C275-4B2A-8C24-7DDA05D87E07}" srcOrd="0" destOrd="0" presId="urn:microsoft.com/office/officeart/2018/2/layout/IconLabelDescriptionList"/>
    <dgm:cxn modelId="{DB3C6462-BBB3-451B-AB6B-4F99EAF9CFF8}" type="presParOf" srcId="{9E46FD71-4143-4301-902A-BB597A4EE2D2}" destId="{ADF44D81-0A6F-46F2-BAA0-6AD49FF91666}" srcOrd="1" destOrd="0" presId="urn:microsoft.com/office/officeart/2018/2/layout/IconLabelDescriptionList"/>
    <dgm:cxn modelId="{24E05266-7DF4-4092-BAF7-1FFCA658DBAD}" type="presParOf" srcId="{9E46FD71-4143-4301-902A-BB597A4EE2D2}" destId="{5FD67E9E-E72E-4C11-88A9-CC71B7AE7552}" srcOrd="2" destOrd="0" presId="urn:microsoft.com/office/officeart/2018/2/layout/IconLabelDescriptionList"/>
    <dgm:cxn modelId="{B68ACF5E-84F5-4B61-A0C2-F31931637F3C}" type="presParOf" srcId="{9E46FD71-4143-4301-902A-BB597A4EE2D2}" destId="{D90DD83D-1B93-4B80-AE04-3DABB2FDC783}" srcOrd="3" destOrd="0" presId="urn:microsoft.com/office/officeart/2018/2/layout/IconLabelDescriptionList"/>
    <dgm:cxn modelId="{18D965C1-7B8E-47C4-9A49-13BE6413183E}" type="presParOf" srcId="{9E46FD71-4143-4301-902A-BB597A4EE2D2}" destId="{F248758C-B5E0-4EEF-B7AC-EAEC3A857177}" srcOrd="4" destOrd="0" presId="urn:microsoft.com/office/officeart/2018/2/layout/IconLabelDescriptionList"/>
    <dgm:cxn modelId="{939DFF29-F9E5-45ED-8C93-B27DCAAFAD3B}" type="presParOf" srcId="{8860931A-B19D-4CF8-B246-C46C3E7C7473}" destId="{5E88C937-604E-426B-B765-730D9D1208C0}" srcOrd="3" destOrd="0" presId="urn:microsoft.com/office/officeart/2018/2/layout/IconLabelDescriptionList"/>
    <dgm:cxn modelId="{5FB80ECA-7F71-4F68-81FF-6201FA8BDCFA}" type="presParOf" srcId="{8860931A-B19D-4CF8-B246-C46C3E7C7473}" destId="{66FFCA5F-5C1B-4E44-820F-D6F4D463B7F8}" srcOrd="4" destOrd="0" presId="urn:microsoft.com/office/officeart/2018/2/layout/IconLabelDescriptionList"/>
    <dgm:cxn modelId="{E9F2FF09-FDBD-4E9A-8E44-08B80D831AA1}" type="presParOf" srcId="{66FFCA5F-5C1B-4E44-820F-D6F4D463B7F8}" destId="{D5720035-D25E-48FB-86AF-5264B1B98246}" srcOrd="0" destOrd="0" presId="urn:microsoft.com/office/officeart/2018/2/layout/IconLabelDescriptionList"/>
    <dgm:cxn modelId="{6EAB198A-AE04-4EEA-8975-A1DCE43A5A50}" type="presParOf" srcId="{66FFCA5F-5C1B-4E44-820F-D6F4D463B7F8}" destId="{D132B542-93F5-4E27-8644-4F8366096EE1}" srcOrd="1" destOrd="0" presId="urn:microsoft.com/office/officeart/2018/2/layout/IconLabelDescriptionList"/>
    <dgm:cxn modelId="{9B6EAB02-BA1F-4F58-B4A2-E60ACD9C4BB6}" type="presParOf" srcId="{66FFCA5F-5C1B-4E44-820F-D6F4D463B7F8}" destId="{85838A68-17F5-443B-9CF9-22AB52BE1200}" srcOrd="2" destOrd="0" presId="urn:microsoft.com/office/officeart/2018/2/layout/IconLabelDescriptionList"/>
    <dgm:cxn modelId="{3EDC8FA5-219B-4582-A6E8-61A66F442465}" type="presParOf" srcId="{66FFCA5F-5C1B-4E44-820F-D6F4D463B7F8}" destId="{834BFAD6-9B66-4774-A8E5-DB9E102D105E}" srcOrd="3" destOrd="0" presId="urn:microsoft.com/office/officeart/2018/2/layout/IconLabelDescriptionList"/>
    <dgm:cxn modelId="{949F63D1-2803-47F5-AD02-0332E1F90C13}" type="presParOf" srcId="{66FFCA5F-5C1B-4E44-820F-D6F4D463B7F8}" destId="{ECAFA548-9932-47A7-BB78-A930DFA4C0B8}" srcOrd="4" destOrd="0" presId="urn:microsoft.com/office/officeart/2018/2/layout/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D982D10-9DFC-4345-9DD7-A1AB51B4EBE0}" type="doc">
      <dgm:prSet loTypeId="urn:microsoft.com/office/officeart/2005/8/layout/list1" loCatId="list" qsTypeId="urn:microsoft.com/office/officeart/2005/8/quickstyle/simple1" qsCatId="simple" csTypeId="urn:microsoft.com/office/officeart/2005/8/colors/colorful5" csCatId="colorful"/>
      <dgm:spPr/>
      <dgm:t>
        <a:bodyPr/>
        <a:lstStyle/>
        <a:p>
          <a:endParaRPr lang="en-US"/>
        </a:p>
      </dgm:t>
    </dgm:pt>
    <dgm:pt modelId="{6F5C32BD-B360-4A45-9B0B-B40CC25E3812}">
      <dgm:prSet/>
      <dgm:spPr/>
      <dgm:t>
        <a:bodyPr/>
        <a:lstStyle/>
        <a:p>
          <a:r>
            <a:rPr lang="fr-FR" b="1"/>
            <a:t>Private: </a:t>
          </a:r>
          <a:endParaRPr lang="en-US"/>
        </a:p>
      </dgm:t>
    </dgm:pt>
    <dgm:pt modelId="{DD0B4A6F-6A08-4AEF-867B-D9D2454A43A2}" type="parTrans" cxnId="{3A5969F9-6245-45D3-913B-FFA4C5820256}">
      <dgm:prSet/>
      <dgm:spPr/>
      <dgm:t>
        <a:bodyPr/>
        <a:lstStyle/>
        <a:p>
          <a:endParaRPr lang="en-US"/>
        </a:p>
      </dgm:t>
    </dgm:pt>
    <dgm:pt modelId="{A3EE2533-C837-492C-8D07-351DC8B25BC3}" type="sibTrans" cxnId="{3A5969F9-6245-45D3-913B-FFA4C5820256}">
      <dgm:prSet/>
      <dgm:spPr/>
      <dgm:t>
        <a:bodyPr/>
        <a:lstStyle/>
        <a:p>
          <a:endParaRPr lang="en-US"/>
        </a:p>
      </dgm:t>
    </dgm:pt>
    <dgm:pt modelId="{E4DC5DD6-1741-4E2E-9A37-F5D7B4C3278E}">
      <dgm:prSet/>
      <dgm:spPr/>
      <dgm:t>
        <a:bodyPr/>
        <a:lstStyle/>
        <a:p>
          <a:r>
            <a:rPr lang="fr-FR" dirty="0"/>
            <a:t>the cloud infrastructure </a:t>
          </a:r>
          <a:r>
            <a:rPr lang="fr-FR" dirty="0" err="1"/>
            <a:t>is</a:t>
          </a:r>
          <a:r>
            <a:rPr lang="fr-FR" dirty="0"/>
            <a:t> </a:t>
          </a:r>
          <a:r>
            <a:rPr lang="fr-FR" dirty="0" err="1"/>
            <a:t>provisioned</a:t>
          </a:r>
          <a:r>
            <a:rPr lang="fr-FR" dirty="0"/>
            <a:t> for exclusive use by a single </a:t>
          </a:r>
          <a:r>
            <a:rPr lang="fr-FR" dirty="0" err="1"/>
            <a:t>organization</a:t>
          </a:r>
          <a:r>
            <a:rPr lang="fr-FR" dirty="0"/>
            <a:t>. It cloud </a:t>
          </a:r>
          <a:r>
            <a:rPr lang="fr-FR" dirty="0" err="1"/>
            <a:t>be</a:t>
          </a:r>
          <a:r>
            <a:rPr lang="fr-FR" dirty="0"/>
            <a:t> </a:t>
          </a:r>
          <a:r>
            <a:rPr lang="fr-FR" dirty="0" err="1"/>
            <a:t>owned</a:t>
          </a:r>
          <a:r>
            <a:rPr lang="fr-FR" dirty="0"/>
            <a:t>, </a:t>
          </a:r>
          <a:r>
            <a:rPr lang="fr-FR" dirty="0" err="1"/>
            <a:t>managed</a:t>
          </a:r>
          <a:r>
            <a:rPr lang="fr-FR" dirty="0"/>
            <a:t>, and </a:t>
          </a:r>
          <a:r>
            <a:rPr lang="fr-FR" dirty="0" err="1"/>
            <a:t>operated</a:t>
          </a:r>
          <a:r>
            <a:rPr lang="fr-FR" dirty="0"/>
            <a:t> by a service provider</a:t>
          </a:r>
          <a:endParaRPr lang="en-US" dirty="0"/>
        </a:p>
      </dgm:t>
    </dgm:pt>
    <dgm:pt modelId="{C4B802C1-4257-4D3A-AE7F-73FDFA652905}" type="parTrans" cxnId="{1299570A-25DC-46EB-BC25-55A0C9BE9A03}">
      <dgm:prSet/>
      <dgm:spPr/>
      <dgm:t>
        <a:bodyPr/>
        <a:lstStyle/>
        <a:p>
          <a:endParaRPr lang="en-US"/>
        </a:p>
      </dgm:t>
    </dgm:pt>
    <dgm:pt modelId="{DD28FE8E-0450-489C-9A10-6F13137F71AE}" type="sibTrans" cxnId="{1299570A-25DC-46EB-BC25-55A0C9BE9A03}">
      <dgm:prSet/>
      <dgm:spPr/>
      <dgm:t>
        <a:bodyPr/>
        <a:lstStyle/>
        <a:p>
          <a:endParaRPr lang="en-US"/>
        </a:p>
      </dgm:t>
    </dgm:pt>
    <dgm:pt modelId="{A8E9DE39-05A9-4E59-B9FF-92ECDC0D40E5}">
      <dgm:prSet/>
      <dgm:spPr/>
      <dgm:t>
        <a:bodyPr/>
        <a:lstStyle/>
        <a:p>
          <a:r>
            <a:rPr lang="fr-FR" b="1"/>
            <a:t>Community: </a:t>
          </a:r>
          <a:endParaRPr lang="en-US"/>
        </a:p>
      </dgm:t>
    </dgm:pt>
    <dgm:pt modelId="{16E39977-1D08-4145-B5F0-854871D4716B}" type="parTrans" cxnId="{B2C11ED7-596D-4958-B535-B76C5EF35754}">
      <dgm:prSet/>
      <dgm:spPr/>
      <dgm:t>
        <a:bodyPr/>
        <a:lstStyle/>
        <a:p>
          <a:endParaRPr lang="en-US"/>
        </a:p>
      </dgm:t>
    </dgm:pt>
    <dgm:pt modelId="{F521B279-A9BF-453B-B9FE-F2D5353EF8C9}" type="sibTrans" cxnId="{B2C11ED7-596D-4958-B535-B76C5EF35754}">
      <dgm:prSet/>
      <dgm:spPr/>
      <dgm:t>
        <a:bodyPr/>
        <a:lstStyle/>
        <a:p>
          <a:endParaRPr lang="en-US"/>
        </a:p>
      </dgm:t>
    </dgm:pt>
    <dgm:pt modelId="{9D2F3BFA-1728-4876-9CF3-E7459C29AD5C}">
      <dgm:prSet/>
      <dgm:spPr/>
      <dgm:t>
        <a:bodyPr/>
        <a:lstStyle/>
        <a:p>
          <a:r>
            <a:rPr lang="fr-FR" dirty="0"/>
            <a:t>the cloud infrastructure </a:t>
          </a:r>
          <a:r>
            <a:rPr lang="fr-FR" dirty="0" err="1"/>
            <a:t>is</a:t>
          </a:r>
          <a:r>
            <a:rPr lang="fr-FR" dirty="0"/>
            <a:t> </a:t>
          </a:r>
          <a:r>
            <a:rPr lang="fr-FR" dirty="0" err="1"/>
            <a:t>provisioned</a:t>
          </a:r>
          <a:r>
            <a:rPr lang="fr-FR" dirty="0"/>
            <a:t> for </a:t>
          </a:r>
          <a:r>
            <a:rPr lang="en-US" dirty="0"/>
            <a:t>exclusive use by a specific community of consumers from organizations that have shared concerns. </a:t>
          </a:r>
          <a:r>
            <a:rPr lang="fr-FR" dirty="0"/>
            <a:t>It cloud </a:t>
          </a:r>
          <a:r>
            <a:rPr lang="fr-FR" dirty="0" err="1"/>
            <a:t>be</a:t>
          </a:r>
          <a:r>
            <a:rPr lang="fr-FR" dirty="0"/>
            <a:t> </a:t>
          </a:r>
          <a:r>
            <a:rPr lang="fr-FR" dirty="0" err="1"/>
            <a:t>owned</a:t>
          </a:r>
          <a:r>
            <a:rPr lang="fr-FR" dirty="0"/>
            <a:t>, </a:t>
          </a:r>
          <a:r>
            <a:rPr lang="fr-FR" dirty="0" err="1"/>
            <a:t>managed</a:t>
          </a:r>
          <a:r>
            <a:rPr lang="fr-FR" dirty="0"/>
            <a:t>, and </a:t>
          </a:r>
          <a:r>
            <a:rPr lang="fr-FR" dirty="0" err="1"/>
            <a:t>operated</a:t>
          </a:r>
          <a:r>
            <a:rPr lang="fr-FR" dirty="0"/>
            <a:t> by a service provider</a:t>
          </a:r>
          <a:endParaRPr lang="en-US" dirty="0"/>
        </a:p>
      </dgm:t>
    </dgm:pt>
    <dgm:pt modelId="{8FC27F94-70F3-4280-B668-C37EAB01B6B5}" type="parTrans" cxnId="{C1615F5F-0AAE-4F33-96B4-4389EDBE6BA7}">
      <dgm:prSet/>
      <dgm:spPr/>
      <dgm:t>
        <a:bodyPr/>
        <a:lstStyle/>
        <a:p>
          <a:endParaRPr lang="en-US"/>
        </a:p>
      </dgm:t>
    </dgm:pt>
    <dgm:pt modelId="{4D8B4F73-DCE1-4823-888F-F2D253D2BF08}" type="sibTrans" cxnId="{C1615F5F-0AAE-4F33-96B4-4389EDBE6BA7}">
      <dgm:prSet/>
      <dgm:spPr/>
      <dgm:t>
        <a:bodyPr/>
        <a:lstStyle/>
        <a:p>
          <a:endParaRPr lang="en-US"/>
        </a:p>
      </dgm:t>
    </dgm:pt>
    <dgm:pt modelId="{C5EB0409-0FCB-4039-980C-A441B0A0D4A3}">
      <dgm:prSet/>
      <dgm:spPr/>
      <dgm:t>
        <a:bodyPr/>
        <a:lstStyle/>
        <a:p>
          <a:r>
            <a:rPr lang="fr-FR" b="1"/>
            <a:t>Public: </a:t>
          </a:r>
          <a:endParaRPr lang="en-US"/>
        </a:p>
      </dgm:t>
    </dgm:pt>
    <dgm:pt modelId="{EA4C6C79-423A-489B-A283-604FE629C998}" type="parTrans" cxnId="{A7CA59BF-18D9-4571-AD83-819AEA4BC65D}">
      <dgm:prSet/>
      <dgm:spPr/>
      <dgm:t>
        <a:bodyPr/>
        <a:lstStyle/>
        <a:p>
          <a:endParaRPr lang="en-US"/>
        </a:p>
      </dgm:t>
    </dgm:pt>
    <dgm:pt modelId="{3FB025DF-E1B7-40C1-B804-493AEC9A7C88}" type="sibTrans" cxnId="{A7CA59BF-18D9-4571-AD83-819AEA4BC65D}">
      <dgm:prSet/>
      <dgm:spPr/>
      <dgm:t>
        <a:bodyPr/>
        <a:lstStyle/>
        <a:p>
          <a:endParaRPr lang="en-US"/>
        </a:p>
      </dgm:t>
    </dgm:pt>
    <dgm:pt modelId="{70AF8DF8-672D-43D5-AFEB-274BD4D798FD}">
      <dgm:prSet/>
      <dgm:spPr/>
      <dgm:t>
        <a:bodyPr/>
        <a:lstStyle/>
        <a:p>
          <a:r>
            <a:rPr lang="fr-FR" dirty="0" err="1"/>
            <a:t>leverage</a:t>
          </a:r>
          <a:r>
            <a:rPr lang="fr-FR" dirty="0"/>
            <a:t> cloud services over the open internet on hardware </a:t>
          </a:r>
          <a:r>
            <a:rPr lang="fr-FR" dirty="0" err="1"/>
            <a:t>owned</a:t>
          </a:r>
          <a:r>
            <a:rPr lang="fr-FR" dirty="0"/>
            <a:t> by the cloud provider, but </a:t>
          </a:r>
          <a:r>
            <a:rPr lang="fr-FR" dirty="0" err="1"/>
            <a:t>its</a:t>
          </a:r>
          <a:r>
            <a:rPr lang="fr-FR" dirty="0"/>
            <a:t> usage </a:t>
          </a:r>
          <a:r>
            <a:rPr lang="fr-FR" dirty="0" err="1"/>
            <a:t>is</a:t>
          </a:r>
          <a:r>
            <a:rPr lang="fr-FR" dirty="0"/>
            <a:t> </a:t>
          </a:r>
          <a:r>
            <a:rPr lang="fr-FR" dirty="0" err="1"/>
            <a:t>shared</a:t>
          </a:r>
          <a:r>
            <a:rPr lang="fr-FR" dirty="0"/>
            <a:t> by </a:t>
          </a:r>
          <a:r>
            <a:rPr lang="fr-FR" dirty="0" err="1"/>
            <a:t>other</a:t>
          </a:r>
          <a:r>
            <a:rPr lang="fr-FR" dirty="0"/>
            <a:t> </a:t>
          </a:r>
          <a:r>
            <a:rPr lang="fr-FR" dirty="0" err="1"/>
            <a:t>companies</a:t>
          </a:r>
          <a:endParaRPr lang="en-US" dirty="0"/>
        </a:p>
      </dgm:t>
    </dgm:pt>
    <dgm:pt modelId="{9596C777-7A81-4D2A-BD12-246AB5DD05B3}" type="parTrans" cxnId="{442C0F47-503B-458A-8983-B1E1448EAE22}">
      <dgm:prSet/>
      <dgm:spPr/>
      <dgm:t>
        <a:bodyPr/>
        <a:lstStyle/>
        <a:p>
          <a:endParaRPr lang="en-US"/>
        </a:p>
      </dgm:t>
    </dgm:pt>
    <dgm:pt modelId="{D6BC6DF5-D006-45CC-915E-776CE37C502F}" type="sibTrans" cxnId="{442C0F47-503B-458A-8983-B1E1448EAE22}">
      <dgm:prSet/>
      <dgm:spPr/>
      <dgm:t>
        <a:bodyPr/>
        <a:lstStyle/>
        <a:p>
          <a:endParaRPr lang="en-US"/>
        </a:p>
      </dgm:t>
    </dgm:pt>
    <dgm:pt modelId="{725FE8A4-5506-4243-93ED-6E17B65E88EE}">
      <dgm:prSet/>
      <dgm:spPr/>
      <dgm:t>
        <a:bodyPr/>
        <a:lstStyle/>
        <a:p>
          <a:r>
            <a:rPr lang="fr-FR" b="1"/>
            <a:t>Hybrid:</a:t>
          </a:r>
          <a:endParaRPr lang="en-US"/>
        </a:p>
      </dgm:t>
    </dgm:pt>
    <dgm:pt modelId="{A83C4F7C-5F4B-42A0-BC33-C5229491852B}" type="parTrans" cxnId="{40F15D20-4439-4D9C-A713-EB4122090D8B}">
      <dgm:prSet/>
      <dgm:spPr/>
      <dgm:t>
        <a:bodyPr/>
        <a:lstStyle/>
        <a:p>
          <a:endParaRPr lang="en-US"/>
        </a:p>
      </dgm:t>
    </dgm:pt>
    <dgm:pt modelId="{8EF00F6C-85B2-4D17-938C-B5CCFB6B1281}" type="sibTrans" cxnId="{40F15D20-4439-4D9C-A713-EB4122090D8B}">
      <dgm:prSet/>
      <dgm:spPr/>
      <dgm:t>
        <a:bodyPr/>
        <a:lstStyle/>
        <a:p>
          <a:endParaRPr lang="en-US"/>
        </a:p>
      </dgm:t>
    </dgm:pt>
    <dgm:pt modelId="{A5BBE395-5E72-4571-BD3C-8218A6E0BA03}">
      <dgm:prSet/>
      <dgm:spPr/>
      <dgm:t>
        <a:bodyPr/>
        <a:lstStyle/>
        <a:p>
          <a:r>
            <a:rPr lang="fr-FR"/>
            <a:t>mix of both public and private clouds, working thogether seamlessly</a:t>
          </a:r>
          <a:endParaRPr lang="en-US"/>
        </a:p>
      </dgm:t>
    </dgm:pt>
    <dgm:pt modelId="{18109013-7EA4-4D32-A525-9A7EE89E3FFB}" type="parTrans" cxnId="{CA6A9AC4-5CB7-4CE6-8ED4-4F0A2DED1222}">
      <dgm:prSet/>
      <dgm:spPr/>
      <dgm:t>
        <a:bodyPr/>
        <a:lstStyle/>
        <a:p>
          <a:endParaRPr lang="en-US"/>
        </a:p>
      </dgm:t>
    </dgm:pt>
    <dgm:pt modelId="{F918EE13-C716-441F-AD42-504B4FFE1315}" type="sibTrans" cxnId="{CA6A9AC4-5CB7-4CE6-8ED4-4F0A2DED1222}">
      <dgm:prSet/>
      <dgm:spPr/>
      <dgm:t>
        <a:bodyPr/>
        <a:lstStyle/>
        <a:p>
          <a:endParaRPr lang="en-US"/>
        </a:p>
      </dgm:t>
    </dgm:pt>
    <dgm:pt modelId="{B671788F-254B-485B-8135-46A285EE93FA}" type="pres">
      <dgm:prSet presAssocID="{0D982D10-9DFC-4345-9DD7-A1AB51B4EBE0}" presName="linear" presStyleCnt="0">
        <dgm:presLayoutVars>
          <dgm:dir/>
          <dgm:animLvl val="lvl"/>
          <dgm:resizeHandles val="exact"/>
        </dgm:presLayoutVars>
      </dgm:prSet>
      <dgm:spPr/>
    </dgm:pt>
    <dgm:pt modelId="{79532C83-89EC-45C9-89F8-5E1280635134}" type="pres">
      <dgm:prSet presAssocID="{6F5C32BD-B360-4A45-9B0B-B40CC25E3812}" presName="parentLin" presStyleCnt="0"/>
      <dgm:spPr/>
    </dgm:pt>
    <dgm:pt modelId="{9D60137D-FF51-4E45-BE86-DFC195EA1624}" type="pres">
      <dgm:prSet presAssocID="{6F5C32BD-B360-4A45-9B0B-B40CC25E3812}" presName="parentLeftMargin" presStyleLbl="node1" presStyleIdx="0" presStyleCnt="4"/>
      <dgm:spPr/>
    </dgm:pt>
    <dgm:pt modelId="{4F5CAAC7-1308-4603-9F36-ED4925A6F732}" type="pres">
      <dgm:prSet presAssocID="{6F5C32BD-B360-4A45-9B0B-B40CC25E3812}" presName="parentText" presStyleLbl="node1" presStyleIdx="0" presStyleCnt="4">
        <dgm:presLayoutVars>
          <dgm:chMax val="0"/>
          <dgm:bulletEnabled val="1"/>
        </dgm:presLayoutVars>
      </dgm:prSet>
      <dgm:spPr/>
    </dgm:pt>
    <dgm:pt modelId="{2A660B0C-64CF-4A9D-B5AE-309AB519C89E}" type="pres">
      <dgm:prSet presAssocID="{6F5C32BD-B360-4A45-9B0B-B40CC25E3812}" presName="negativeSpace" presStyleCnt="0"/>
      <dgm:spPr/>
    </dgm:pt>
    <dgm:pt modelId="{373D4C39-3B81-4777-AFB4-E26D2D9E677F}" type="pres">
      <dgm:prSet presAssocID="{6F5C32BD-B360-4A45-9B0B-B40CC25E3812}" presName="childText" presStyleLbl="conFgAcc1" presStyleIdx="0" presStyleCnt="4">
        <dgm:presLayoutVars>
          <dgm:bulletEnabled val="1"/>
        </dgm:presLayoutVars>
      </dgm:prSet>
      <dgm:spPr/>
    </dgm:pt>
    <dgm:pt modelId="{75271BAD-4E97-4287-966A-54A521229151}" type="pres">
      <dgm:prSet presAssocID="{A3EE2533-C837-492C-8D07-351DC8B25BC3}" presName="spaceBetweenRectangles" presStyleCnt="0"/>
      <dgm:spPr/>
    </dgm:pt>
    <dgm:pt modelId="{B844C7A0-EE6B-41FA-BF65-CE51791B6C3A}" type="pres">
      <dgm:prSet presAssocID="{A8E9DE39-05A9-4E59-B9FF-92ECDC0D40E5}" presName="parentLin" presStyleCnt="0"/>
      <dgm:spPr/>
    </dgm:pt>
    <dgm:pt modelId="{813BBDB0-A457-4B9D-8E71-D79F0CC804E8}" type="pres">
      <dgm:prSet presAssocID="{A8E9DE39-05A9-4E59-B9FF-92ECDC0D40E5}" presName="parentLeftMargin" presStyleLbl="node1" presStyleIdx="0" presStyleCnt="4"/>
      <dgm:spPr/>
    </dgm:pt>
    <dgm:pt modelId="{9C72ADFB-311D-4685-9493-4EFA17998A34}" type="pres">
      <dgm:prSet presAssocID="{A8E9DE39-05A9-4E59-B9FF-92ECDC0D40E5}" presName="parentText" presStyleLbl="node1" presStyleIdx="1" presStyleCnt="4">
        <dgm:presLayoutVars>
          <dgm:chMax val="0"/>
          <dgm:bulletEnabled val="1"/>
        </dgm:presLayoutVars>
      </dgm:prSet>
      <dgm:spPr/>
    </dgm:pt>
    <dgm:pt modelId="{B26C79A0-E7D3-4DB0-BD8C-904DB483C3E1}" type="pres">
      <dgm:prSet presAssocID="{A8E9DE39-05A9-4E59-B9FF-92ECDC0D40E5}" presName="negativeSpace" presStyleCnt="0"/>
      <dgm:spPr/>
    </dgm:pt>
    <dgm:pt modelId="{B1F01DE5-4D07-4061-A109-F91D3C9D0461}" type="pres">
      <dgm:prSet presAssocID="{A8E9DE39-05A9-4E59-B9FF-92ECDC0D40E5}" presName="childText" presStyleLbl="conFgAcc1" presStyleIdx="1" presStyleCnt="4">
        <dgm:presLayoutVars>
          <dgm:bulletEnabled val="1"/>
        </dgm:presLayoutVars>
      </dgm:prSet>
      <dgm:spPr/>
    </dgm:pt>
    <dgm:pt modelId="{B90D4586-417B-4B77-947F-16A90B6CDCD8}" type="pres">
      <dgm:prSet presAssocID="{F521B279-A9BF-453B-B9FE-F2D5353EF8C9}" presName="spaceBetweenRectangles" presStyleCnt="0"/>
      <dgm:spPr/>
    </dgm:pt>
    <dgm:pt modelId="{E3088EDE-F283-4B80-907D-0C9605174CEC}" type="pres">
      <dgm:prSet presAssocID="{C5EB0409-0FCB-4039-980C-A441B0A0D4A3}" presName="parentLin" presStyleCnt="0"/>
      <dgm:spPr/>
    </dgm:pt>
    <dgm:pt modelId="{10B57BB7-DEE4-4EC2-95A0-A7A09FDAEB67}" type="pres">
      <dgm:prSet presAssocID="{C5EB0409-0FCB-4039-980C-A441B0A0D4A3}" presName="parentLeftMargin" presStyleLbl="node1" presStyleIdx="1" presStyleCnt="4"/>
      <dgm:spPr/>
    </dgm:pt>
    <dgm:pt modelId="{F687F97D-E411-49C2-8CC8-E6B335C4634E}" type="pres">
      <dgm:prSet presAssocID="{C5EB0409-0FCB-4039-980C-A441B0A0D4A3}" presName="parentText" presStyleLbl="node1" presStyleIdx="2" presStyleCnt="4">
        <dgm:presLayoutVars>
          <dgm:chMax val="0"/>
          <dgm:bulletEnabled val="1"/>
        </dgm:presLayoutVars>
      </dgm:prSet>
      <dgm:spPr/>
    </dgm:pt>
    <dgm:pt modelId="{9E44C2EB-83C1-40B9-9DAF-87A726A2B6C3}" type="pres">
      <dgm:prSet presAssocID="{C5EB0409-0FCB-4039-980C-A441B0A0D4A3}" presName="negativeSpace" presStyleCnt="0"/>
      <dgm:spPr/>
    </dgm:pt>
    <dgm:pt modelId="{DF6F5900-2178-409B-8869-EE229520DEAF}" type="pres">
      <dgm:prSet presAssocID="{C5EB0409-0FCB-4039-980C-A441B0A0D4A3}" presName="childText" presStyleLbl="conFgAcc1" presStyleIdx="2" presStyleCnt="4">
        <dgm:presLayoutVars>
          <dgm:bulletEnabled val="1"/>
        </dgm:presLayoutVars>
      </dgm:prSet>
      <dgm:spPr/>
    </dgm:pt>
    <dgm:pt modelId="{B90F2D4E-A7FB-4F70-BCB6-E45F9C698D72}" type="pres">
      <dgm:prSet presAssocID="{3FB025DF-E1B7-40C1-B804-493AEC9A7C88}" presName="spaceBetweenRectangles" presStyleCnt="0"/>
      <dgm:spPr/>
    </dgm:pt>
    <dgm:pt modelId="{B9036870-4C1D-4AB7-9C17-5648269F3720}" type="pres">
      <dgm:prSet presAssocID="{725FE8A4-5506-4243-93ED-6E17B65E88EE}" presName="parentLin" presStyleCnt="0"/>
      <dgm:spPr/>
    </dgm:pt>
    <dgm:pt modelId="{1E975DA5-272C-472E-962A-60F866FB08FF}" type="pres">
      <dgm:prSet presAssocID="{725FE8A4-5506-4243-93ED-6E17B65E88EE}" presName="parentLeftMargin" presStyleLbl="node1" presStyleIdx="2" presStyleCnt="4"/>
      <dgm:spPr/>
    </dgm:pt>
    <dgm:pt modelId="{A0B8038C-4E05-4E94-AD3A-BBF8567FB258}" type="pres">
      <dgm:prSet presAssocID="{725FE8A4-5506-4243-93ED-6E17B65E88EE}" presName="parentText" presStyleLbl="node1" presStyleIdx="3" presStyleCnt="4">
        <dgm:presLayoutVars>
          <dgm:chMax val="0"/>
          <dgm:bulletEnabled val="1"/>
        </dgm:presLayoutVars>
      </dgm:prSet>
      <dgm:spPr/>
    </dgm:pt>
    <dgm:pt modelId="{E40A21F8-7D32-4A68-99BB-88F9113AF1E0}" type="pres">
      <dgm:prSet presAssocID="{725FE8A4-5506-4243-93ED-6E17B65E88EE}" presName="negativeSpace" presStyleCnt="0"/>
      <dgm:spPr/>
    </dgm:pt>
    <dgm:pt modelId="{33BF40E6-A15A-4103-ADEA-AD8821B4A1F4}" type="pres">
      <dgm:prSet presAssocID="{725FE8A4-5506-4243-93ED-6E17B65E88EE}" presName="childText" presStyleLbl="conFgAcc1" presStyleIdx="3" presStyleCnt="4">
        <dgm:presLayoutVars>
          <dgm:bulletEnabled val="1"/>
        </dgm:presLayoutVars>
      </dgm:prSet>
      <dgm:spPr/>
    </dgm:pt>
  </dgm:ptLst>
  <dgm:cxnLst>
    <dgm:cxn modelId="{339B1702-D481-481B-9B04-CB769FDA93F4}" type="presOf" srcId="{E4DC5DD6-1741-4E2E-9A37-F5D7B4C3278E}" destId="{373D4C39-3B81-4777-AFB4-E26D2D9E677F}" srcOrd="0" destOrd="0" presId="urn:microsoft.com/office/officeart/2005/8/layout/list1"/>
    <dgm:cxn modelId="{1299570A-25DC-46EB-BC25-55A0C9BE9A03}" srcId="{6F5C32BD-B360-4A45-9B0B-B40CC25E3812}" destId="{E4DC5DD6-1741-4E2E-9A37-F5D7B4C3278E}" srcOrd="0" destOrd="0" parTransId="{C4B802C1-4257-4D3A-AE7F-73FDFA652905}" sibTransId="{DD28FE8E-0450-489C-9A10-6F13137F71AE}"/>
    <dgm:cxn modelId="{A0D97312-E638-4A5F-8D07-BC5150128BAA}" type="presOf" srcId="{70AF8DF8-672D-43D5-AFEB-274BD4D798FD}" destId="{DF6F5900-2178-409B-8869-EE229520DEAF}" srcOrd="0" destOrd="0" presId="urn:microsoft.com/office/officeart/2005/8/layout/list1"/>
    <dgm:cxn modelId="{40F15D20-4439-4D9C-A713-EB4122090D8B}" srcId="{0D982D10-9DFC-4345-9DD7-A1AB51B4EBE0}" destId="{725FE8A4-5506-4243-93ED-6E17B65E88EE}" srcOrd="3" destOrd="0" parTransId="{A83C4F7C-5F4B-42A0-BC33-C5229491852B}" sibTransId="{8EF00F6C-85B2-4D17-938C-B5CCFB6B1281}"/>
    <dgm:cxn modelId="{3F76D826-C65C-4537-999C-28CB11B14148}" type="presOf" srcId="{C5EB0409-0FCB-4039-980C-A441B0A0D4A3}" destId="{10B57BB7-DEE4-4EC2-95A0-A7A09FDAEB67}" srcOrd="0" destOrd="0" presId="urn:microsoft.com/office/officeart/2005/8/layout/list1"/>
    <dgm:cxn modelId="{212BA839-0720-49BB-A67C-A9DCBA052711}" type="presOf" srcId="{A8E9DE39-05A9-4E59-B9FF-92ECDC0D40E5}" destId="{813BBDB0-A457-4B9D-8E71-D79F0CC804E8}" srcOrd="0" destOrd="0" presId="urn:microsoft.com/office/officeart/2005/8/layout/list1"/>
    <dgm:cxn modelId="{C1615F5F-0AAE-4F33-96B4-4389EDBE6BA7}" srcId="{A8E9DE39-05A9-4E59-B9FF-92ECDC0D40E5}" destId="{9D2F3BFA-1728-4876-9CF3-E7459C29AD5C}" srcOrd="0" destOrd="0" parTransId="{8FC27F94-70F3-4280-B668-C37EAB01B6B5}" sibTransId="{4D8B4F73-DCE1-4823-888F-F2D253D2BF08}"/>
    <dgm:cxn modelId="{14515345-6F47-4F12-AE79-39244CFC8E6C}" type="presOf" srcId="{0D982D10-9DFC-4345-9DD7-A1AB51B4EBE0}" destId="{B671788F-254B-485B-8135-46A285EE93FA}" srcOrd="0" destOrd="0" presId="urn:microsoft.com/office/officeart/2005/8/layout/list1"/>
    <dgm:cxn modelId="{442C0F47-503B-458A-8983-B1E1448EAE22}" srcId="{C5EB0409-0FCB-4039-980C-A441B0A0D4A3}" destId="{70AF8DF8-672D-43D5-AFEB-274BD4D798FD}" srcOrd="0" destOrd="0" parTransId="{9596C777-7A81-4D2A-BD12-246AB5DD05B3}" sibTransId="{D6BC6DF5-D006-45CC-915E-776CE37C502F}"/>
    <dgm:cxn modelId="{0F0C5F8B-CA91-40D8-ABEE-CB8C8197E8E3}" type="presOf" srcId="{A5BBE395-5E72-4571-BD3C-8218A6E0BA03}" destId="{33BF40E6-A15A-4103-ADEA-AD8821B4A1F4}" srcOrd="0" destOrd="0" presId="urn:microsoft.com/office/officeart/2005/8/layout/list1"/>
    <dgm:cxn modelId="{7762898C-2C0E-49C8-94F6-8F2A7F1BC14B}" type="presOf" srcId="{725FE8A4-5506-4243-93ED-6E17B65E88EE}" destId="{A0B8038C-4E05-4E94-AD3A-BBF8567FB258}" srcOrd="1" destOrd="0" presId="urn:microsoft.com/office/officeart/2005/8/layout/list1"/>
    <dgm:cxn modelId="{A7CA59BF-18D9-4571-AD83-819AEA4BC65D}" srcId="{0D982D10-9DFC-4345-9DD7-A1AB51B4EBE0}" destId="{C5EB0409-0FCB-4039-980C-A441B0A0D4A3}" srcOrd="2" destOrd="0" parTransId="{EA4C6C79-423A-489B-A283-604FE629C998}" sibTransId="{3FB025DF-E1B7-40C1-B804-493AEC9A7C88}"/>
    <dgm:cxn modelId="{CA6A9AC4-5CB7-4CE6-8ED4-4F0A2DED1222}" srcId="{725FE8A4-5506-4243-93ED-6E17B65E88EE}" destId="{A5BBE395-5E72-4571-BD3C-8218A6E0BA03}" srcOrd="0" destOrd="0" parTransId="{18109013-7EA4-4D32-A525-9A7EE89E3FFB}" sibTransId="{F918EE13-C716-441F-AD42-504B4FFE1315}"/>
    <dgm:cxn modelId="{742E04C5-AE8E-4743-BF3C-687AE7DE0A84}" type="presOf" srcId="{C5EB0409-0FCB-4039-980C-A441B0A0D4A3}" destId="{F687F97D-E411-49C2-8CC8-E6B335C4634E}" srcOrd="1" destOrd="0" presId="urn:microsoft.com/office/officeart/2005/8/layout/list1"/>
    <dgm:cxn modelId="{B2C11ED7-596D-4958-B535-B76C5EF35754}" srcId="{0D982D10-9DFC-4345-9DD7-A1AB51B4EBE0}" destId="{A8E9DE39-05A9-4E59-B9FF-92ECDC0D40E5}" srcOrd="1" destOrd="0" parTransId="{16E39977-1D08-4145-B5F0-854871D4716B}" sibTransId="{F521B279-A9BF-453B-B9FE-F2D5353EF8C9}"/>
    <dgm:cxn modelId="{EDF2B5DF-10B2-47D5-9723-86A456F9400B}" type="presOf" srcId="{9D2F3BFA-1728-4876-9CF3-E7459C29AD5C}" destId="{B1F01DE5-4D07-4061-A109-F91D3C9D0461}" srcOrd="0" destOrd="0" presId="urn:microsoft.com/office/officeart/2005/8/layout/list1"/>
    <dgm:cxn modelId="{E2A526E0-66A4-4300-A666-E737113F8392}" type="presOf" srcId="{6F5C32BD-B360-4A45-9B0B-B40CC25E3812}" destId="{4F5CAAC7-1308-4603-9F36-ED4925A6F732}" srcOrd="1" destOrd="0" presId="urn:microsoft.com/office/officeart/2005/8/layout/list1"/>
    <dgm:cxn modelId="{DC2D05E3-31FE-49A1-A479-4BDE3D4CBCB8}" type="presOf" srcId="{A8E9DE39-05A9-4E59-B9FF-92ECDC0D40E5}" destId="{9C72ADFB-311D-4685-9493-4EFA17998A34}" srcOrd="1" destOrd="0" presId="urn:microsoft.com/office/officeart/2005/8/layout/list1"/>
    <dgm:cxn modelId="{F8B7C8E4-CA2E-4397-9D96-83C1E8B4462A}" type="presOf" srcId="{6F5C32BD-B360-4A45-9B0B-B40CC25E3812}" destId="{9D60137D-FF51-4E45-BE86-DFC195EA1624}" srcOrd="0" destOrd="0" presId="urn:microsoft.com/office/officeart/2005/8/layout/list1"/>
    <dgm:cxn modelId="{3A5969F9-6245-45D3-913B-FFA4C5820256}" srcId="{0D982D10-9DFC-4345-9DD7-A1AB51B4EBE0}" destId="{6F5C32BD-B360-4A45-9B0B-B40CC25E3812}" srcOrd="0" destOrd="0" parTransId="{DD0B4A6F-6A08-4AEF-867B-D9D2454A43A2}" sibTransId="{A3EE2533-C837-492C-8D07-351DC8B25BC3}"/>
    <dgm:cxn modelId="{40778AFC-78C6-4FCF-AC28-6F48E9E36438}" type="presOf" srcId="{725FE8A4-5506-4243-93ED-6E17B65E88EE}" destId="{1E975DA5-272C-472E-962A-60F866FB08FF}" srcOrd="0" destOrd="0" presId="urn:microsoft.com/office/officeart/2005/8/layout/list1"/>
    <dgm:cxn modelId="{3A868A05-4DF9-466D-B7E4-FF8770846B93}" type="presParOf" srcId="{B671788F-254B-485B-8135-46A285EE93FA}" destId="{79532C83-89EC-45C9-89F8-5E1280635134}" srcOrd="0" destOrd="0" presId="urn:microsoft.com/office/officeart/2005/8/layout/list1"/>
    <dgm:cxn modelId="{40B0F327-1010-4F1E-BAF1-6AD4A4581A80}" type="presParOf" srcId="{79532C83-89EC-45C9-89F8-5E1280635134}" destId="{9D60137D-FF51-4E45-BE86-DFC195EA1624}" srcOrd="0" destOrd="0" presId="urn:microsoft.com/office/officeart/2005/8/layout/list1"/>
    <dgm:cxn modelId="{8BE91E07-A558-4FC3-A5BF-D8D1D79DE21A}" type="presParOf" srcId="{79532C83-89EC-45C9-89F8-5E1280635134}" destId="{4F5CAAC7-1308-4603-9F36-ED4925A6F732}" srcOrd="1" destOrd="0" presId="urn:microsoft.com/office/officeart/2005/8/layout/list1"/>
    <dgm:cxn modelId="{96699513-E6D3-4B34-BB86-447E9F7BFB7E}" type="presParOf" srcId="{B671788F-254B-485B-8135-46A285EE93FA}" destId="{2A660B0C-64CF-4A9D-B5AE-309AB519C89E}" srcOrd="1" destOrd="0" presId="urn:microsoft.com/office/officeart/2005/8/layout/list1"/>
    <dgm:cxn modelId="{AB1E4451-6382-4AB6-96AA-7C98ACC327B8}" type="presParOf" srcId="{B671788F-254B-485B-8135-46A285EE93FA}" destId="{373D4C39-3B81-4777-AFB4-E26D2D9E677F}" srcOrd="2" destOrd="0" presId="urn:microsoft.com/office/officeart/2005/8/layout/list1"/>
    <dgm:cxn modelId="{E2A10158-EB51-4180-8A42-3EB3290E4BC7}" type="presParOf" srcId="{B671788F-254B-485B-8135-46A285EE93FA}" destId="{75271BAD-4E97-4287-966A-54A521229151}" srcOrd="3" destOrd="0" presId="urn:microsoft.com/office/officeart/2005/8/layout/list1"/>
    <dgm:cxn modelId="{07AB061B-4F5C-4056-BA94-3A0CFD074D1E}" type="presParOf" srcId="{B671788F-254B-485B-8135-46A285EE93FA}" destId="{B844C7A0-EE6B-41FA-BF65-CE51791B6C3A}" srcOrd="4" destOrd="0" presId="urn:microsoft.com/office/officeart/2005/8/layout/list1"/>
    <dgm:cxn modelId="{B2EF4964-9A4B-41DB-A5F1-1EBE078E6383}" type="presParOf" srcId="{B844C7A0-EE6B-41FA-BF65-CE51791B6C3A}" destId="{813BBDB0-A457-4B9D-8E71-D79F0CC804E8}" srcOrd="0" destOrd="0" presId="urn:microsoft.com/office/officeart/2005/8/layout/list1"/>
    <dgm:cxn modelId="{04530866-A8FF-49F2-9A4F-85023C16074C}" type="presParOf" srcId="{B844C7A0-EE6B-41FA-BF65-CE51791B6C3A}" destId="{9C72ADFB-311D-4685-9493-4EFA17998A34}" srcOrd="1" destOrd="0" presId="urn:microsoft.com/office/officeart/2005/8/layout/list1"/>
    <dgm:cxn modelId="{05642D79-F341-4852-A08C-3583238720DC}" type="presParOf" srcId="{B671788F-254B-485B-8135-46A285EE93FA}" destId="{B26C79A0-E7D3-4DB0-BD8C-904DB483C3E1}" srcOrd="5" destOrd="0" presId="urn:microsoft.com/office/officeart/2005/8/layout/list1"/>
    <dgm:cxn modelId="{2901C459-E6B6-4D56-A593-D6AD1F4D57EA}" type="presParOf" srcId="{B671788F-254B-485B-8135-46A285EE93FA}" destId="{B1F01DE5-4D07-4061-A109-F91D3C9D0461}" srcOrd="6" destOrd="0" presId="urn:microsoft.com/office/officeart/2005/8/layout/list1"/>
    <dgm:cxn modelId="{0AA64116-EA35-44AD-9BE4-904B42A9F4E3}" type="presParOf" srcId="{B671788F-254B-485B-8135-46A285EE93FA}" destId="{B90D4586-417B-4B77-947F-16A90B6CDCD8}" srcOrd="7" destOrd="0" presId="urn:microsoft.com/office/officeart/2005/8/layout/list1"/>
    <dgm:cxn modelId="{0D1B2C43-F710-4F42-A8B1-EAF6FE149FF8}" type="presParOf" srcId="{B671788F-254B-485B-8135-46A285EE93FA}" destId="{E3088EDE-F283-4B80-907D-0C9605174CEC}" srcOrd="8" destOrd="0" presId="urn:microsoft.com/office/officeart/2005/8/layout/list1"/>
    <dgm:cxn modelId="{2643FEBB-8337-4419-9AFE-98CF445B9F8C}" type="presParOf" srcId="{E3088EDE-F283-4B80-907D-0C9605174CEC}" destId="{10B57BB7-DEE4-4EC2-95A0-A7A09FDAEB67}" srcOrd="0" destOrd="0" presId="urn:microsoft.com/office/officeart/2005/8/layout/list1"/>
    <dgm:cxn modelId="{75B3547A-B9FF-4A4C-B1E1-B55233A9F5F3}" type="presParOf" srcId="{E3088EDE-F283-4B80-907D-0C9605174CEC}" destId="{F687F97D-E411-49C2-8CC8-E6B335C4634E}" srcOrd="1" destOrd="0" presId="urn:microsoft.com/office/officeart/2005/8/layout/list1"/>
    <dgm:cxn modelId="{FEA7C320-EAD3-4EC8-BD5C-3D345B45A516}" type="presParOf" srcId="{B671788F-254B-485B-8135-46A285EE93FA}" destId="{9E44C2EB-83C1-40B9-9DAF-87A726A2B6C3}" srcOrd="9" destOrd="0" presId="urn:microsoft.com/office/officeart/2005/8/layout/list1"/>
    <dgm:cxn modelId="{F8FD5483-7E86-476A-B3C4-80B5EB1E5787}" type="presParOf" srcId="{B671788F-254B-485B-8135-46A285EE93FA}" destId="{DF6F5900-2178-409B-8869-EE229520DEAF}" srcOrd="10" destOrd="0" presId="urn:microsoft.com/office/officeart/2005/8/layout/list1"/>
    <dgm:cxn modelId="{8E049D19-6BE1-4CC4-A71D-8F17A3A4FCEC}" type="presParOf" srcId="{B671788F-254B-485B-8135-46A285EE93FA}" destId="{B90F2D4E-A7FB-4F70-BCB6-E45F9C698D72}" srcOrd="11" destOrd="0" presId="urn:microsoft.com/office/officeart/2005/8/layout/list1"/>
    <dgm:cxn modelId="{17073F19-643F-4C3B-885C-457E6F025E61}" type="presParOf" srcId="{B671788F-254B-485B-8135-46A285EE93FA}" destId="{B9036870-4C1D-4AB7-9C17-5648269F3720}" srcOrd="12" destOrd="0" presId="urn:microsoft.com/office/officeart/2005/8/layout/list1"/>
    <dgm:cxn modelId="{381C45BB-7113-44BF-A7BF-43A53EEA9FFD}" type="presParOf" srcId="{B9036870-4C1D-4AB7-9C17-5648269F3720}" destId="{1E975DA5-272C-472E-962A-60F866FB08FF}" srcOrd="0" destOrd="0" presId="urn:microsoft.com/office/officeart/2005/8/layout/list1"/>
    <dgm:cxn modelId="{345A5F7B-0726-498B-BB83-30D40CBCA380}" type="presParOf" srcId="{B9036870-4C1D-4AB7-9C17-5648269F3720}" destId="{A0B8038C-4E05-4E94-AD3A-BBF8567FB258}" srcOrd="1" destOrd="0" presId="urn:microsoft.com/office/officeart/2005/8/layout/list1"/>
    <dgm:cxn modelId="{E02E7CBF-750F-431B-95AD-0B0702C7F863}" type="presParOf" srcId="{B671788F-254B-485B-8135-46A285EE93FA}" destId="{E40A21F8-7D32-4A68-99BB-88F9113AF1E0}" srcOrd="13" destOrd="0" presId="urn:microsoft.com/office/officeart/2005/8/layout/list1"/>
    <dgm:cxn modelId="{889C1459-0283-4825-AFCD-80FF44BDA8EC}" type="presParOf" srcId="{B671788F-254B-485B-8135-46A285EE93FA}" destId="{33BF40E6-A15A-4103-ADEA-AD8821B4A1F4}" srcOrd="14"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C936239-A592-4010-9E21-5AC8FC49BDE4}" type="doc">
      <dgm:prSet loTypeId="urn:microsoft.com/office/officeart/2005/8/layout/list1" loCatId="list" qsTypeId="urn:microsoft.com/office/officeart/2005/8/quickstyle/simple1" qsCatId="simple" csTypeId="urn:microsoft.com/office/officeart/2005/8/colors/colorful5" csCatId="colorful" phldr="1"/>
      <dgm:spPr/>
      <dgm:t>
        <a:bodyPr/>
        <a:lstStyle/>
        <a:p>
          <a:endParaRPr lang="en-US"/>
        </a:p>
      </dgm:t>
    </dgm:pt>
    <dgm:pt modelId="{0852D332-1FEB-44BB-ABCD-FCEBA04E9A02}">
      <dgm:prSet/>
      <dgm:spPr/>
      <dgm:t>
        <a:bodyPr/>
        <a:lstStyle/>
        <a:p>
          <a:r>
            <a:rPr lang="fr-FR"/>
            <a:t>Benefits </a:t>
          </a:r>
          <a:endParaRPr lang="en-US"/>
        </a:p>
      </dgm:t>
    </dgm:pt>
    <dgm:pt modelId="{281F3E6E-D219-4377-83A9-B0544C5261C6}" type="parTrans" cxnId="{77F014EE-E7CB-4F38-AF19-5C2F69C831EB}">
      <dgm:prSet/>
      <dgm:spPr/>
      <dgm:t>
        <a:bodyPr/>
        <a:lstStyle/>
        <a:p>
          <a:endParaRPr lang="en-US"/>
        </a:p>
      </dgm:t>
    </dgm:pt>
    <dgm:pt modelId="{9301ACD0-EA54-474A-B2F1-0630175619A6}" type="sibTrans" cxnId="{77F014EE-E7CB-4F38-AF19-5C2F69C831EB}">
      <dgm:prSet/>
      <dgm:spPr/>
      <dgm:t>
        <a:bodyPr/>
        <a:lstStyle/>
        <a:p>
          <a:endParaRPr lang="en-US"/>
        </a:p>
      </dgm:t>
    </dgm:pt>
    <dgm:pt modelId="{9978CD2E-3562-4A86-9EAE-E64E11C95446}">
      <dgm:prSet/>
      <dgm:spPr/>
      <dgm:t>
        <a:bodyPr/>
        <a:lstStyle/>
        <a:p>
          <a:r>
            <a:rPr lang="fr-FR"/>
            <a:t>Easy to manage. </a:t>
          </a:r>
          <a:endParaRPr lang="en-US" dirty="0"/>
        </a:p>
      </dgm:t>
    </dgm:pt>
    <dgm:pt modelId="{1C1A3560-2FEF-4C99-A434-4D5CFD955EBC}" type="parTrans" cxnId="{94B8E91A-F9FE-4AAA-BDA1-4C3F009E67C9}">
      <dgm:prSet/>
      <dgm:spPr/>
      <dgm:t>
        <a:bodyPr/>
        <a:lstStyle/>
        <a:p>
          <a:endParaRPr lang="en-US"/>
        </a:p>
      </dgm:t>
    </dgm:pt>
    <dgm:pt modelId="{62F1DC19-4C3C-41D2-A108-478A46E75795}" type="sibTrans" cxnId="{94B8E91A-F9FE-4AAA-BDA1-4C3F009E67C9}">
      <dgm:prSet/>
      <dgm:spPr/>
      <dgm:t>
        <a:bodyPr/>
        <a:lstStyle/>
        <a:p>
          <a:endParaRPr lang="en-US"/>
        </a:p>
      </dgm:t>
    </dgm:pt>
    <dgm:pt modelId="{38FCBFE3-8606-4CCC-A21C-F9B5AD68AEFE}">
      <dgm:prSet/>
      <dgm:spPr/>
      <dgm:t>
        <a:bodyPr/>
        <a:lstStyle/>
        <a:p>
          <a:r>
            <a:rPr lang="fr-FR"/>
            <a:t>Disadvantages</a:t>
          </a:r>
          <a:endParaRPr lang="en-US"/>
        </a:p>
      </dgm:t>
    </dgm:pt>
    <dgm:pt modelId="{B09D17AC-EE73-482B-9786-6826F741EE5C}" type="parTrans" cxnId="{96FA0CE3-34CC-4CFD-95D2-DD60226E8F9B}">
      <dgm:prSet/>
      <dgm:spPr/>
      <dgm:t>
        <a:bodyPr/>
        <a:lstStyle/>
        <a:p>
          <a:endParaRPr lang="en-US"/>
        </a:p>
      </dgm:t>
    </dgm:pt>
    <dgm:pt modelId="{EB15D139-923D-4594-B32B-35B169A05307}" type="sibTrans" cxnId="{96FA0CE3-34CC-4CFD-95D2-DD60226E8F9B}">
      <dgm:prSet/>
      <dgm:spPr/>
      <dgm:t>
        <a:bodyPr/>
        <a:lstStyle/>
        <a:p>
          <a:endParaRPr lang="en-US"/>
        </a:p>
      </dgm:t>
    </dgm:pt>
    <dgm:pt modelId="{6C55AC37-CAAA-454B-B826-C8B23EB114A0}">
      <dgm:prSet/>
      <dgm:spPr/>
      <dgm:t>
        <a:bodyPr/>
        <a:lstStyle/>
        <a:p>
          <a:r>
            <a:rPr lang="fr-FR" i="0">
              <a:effectLst/>
              <a:latin typeface="Source Sans Pro" panose="020B0503030403020204" pitchFamily="34" charset="0"/>
            </a:rPr>
            <a:t>Less control</a:t>
          </a:r>
          <a:endParaRPr lang="en-US" dirty="0"/>
        </a:p>
      </dgm:t>
    </dgm:pt>
    <dgm:pt modelId="{6F151D40-E6D3-4342-BC61-707F16EB1EF8}" type="parTrans" cxnId="{97B0649B-2DE1-4158-9790-DF86FED83D5A}">
      <dgm:prSet/>
      <dgm:spPr/>
      <dgm:t>
        <a:bodyPr/>
        <a:lstStyle/>
        <a:p>
          <a:endParaRPr lang="en-US"/>
        </a:p>
      </dgm:t>
    </dgm:pt>
    <dgm:pt modelId="{F8A394BC-790E-44D7-AED5-23548856DD72}" type="sibTrans" cxnId="{97B0649B-2DE1-4158-9790-DF86FED83D5A}">
      <dgm:prSet/>
      <dgm:spPr/>
      <dgm:t>
        <a:bodyPr/>
        <a:lstStyle/>
        <a:p>
          <a:endParaRPr lang="en-US"/>
        </a:p>
      </dgm:t>
    </dgm:pt>
    <dgm:pt modelId="{F4E907B5-509A-4D5B-8D7A-88C07C53B435}">
      <dgm:prSet/>
      <dgm:spPr/>
      <dgm:t>
        <a:bodyPr/>
        <a:lstStyle/>
        <a:p>
          <a:r>
            <a:rPr lang="fr-FR"/>
            <a:t>Cost. </a:t>
          </a:r>
          <a:endParaRPr lang="fr-FR" dirty="0"/>
        </a:p>
      </dgm:t>
    </dgm:pt>
    <dgm:pt modelId="{F35C6074-330A-44C4-8826-3DB5EE9D77A1}" type="parTrans" cxnId="{4510D866-44D8-40AA-AE1C-1FABBB3A5EFF}">
      <dgm:prSet/>
      <dgm:spPr/>
      <dgm:t>
        <a:bodyPr/>
        <a:lstStyle/>
        <a:p>
          <a:endParaRPr lang="fr-FR"/>
        </a:p>
      </dgm:t>
    </dgm:pt>
    <dgm:pt modelId="{0070F973-BB12-47C1-AE4F-2FBD7B8DA147}" type="sibTrans" cxnId="{4510D866-44D8-40AA-AE1C-1FABBB3A5EFF}">
      <dgm:prSet/>
      <dgm:spPr/>
      <dgm:t>
        <a:bodyPr/>
        <a:lstStyle/>
        <a:p>
          <a:endParaRPr lang="fr-FR"/>
        </a:p>
      </dgm:t>
    </dgm:pt>
    <dgm:pt modelId="{3A8AFC2E-FE40-449F-BDEA-8AD067595A99}">
      <dgm:prSet/>
      <dgm:spPr/>
      <dgm:t>
        <a:bodyPr/>
        <a:lstStyle/>
        <a:p>
          <a:r>
            <a:rPr lang="fr-FR" dirty="0"/>
            <a:t>Performance and </a:t>
          </a:r>
          <a:r>
            <a:rPr lang="fr-FR" dirty="0" err="1"/>
            <a:t>reliability</a:t>
          </a:r>
          <a:endParaRPr lang="fr-FR" dirty="0"/>
        </a:p>
      </dgm:t>
    </dgm:pt>
    <dgm:pt modelId="{0A8AC2DB-FC95-4BE8-A768-7EB4C579B18F}" type="parTrans" cxnId="{D36E1399-D2D7-48EB-9B62-3FB122B7E56A}">
      <dgm:prSet/>
      <dgm:spPr/>
      <dgm:t>
        <a:bodyPr/>
        <a:lstStyle/>
        <a:p>
          <a:endParaRPr lang="fr-FR"/>
        </a:p>
      </dgm:t>
    </dgm:pt>
    <dgm:pt modelId="{039CF3A0-C1B1-4136-8391-A3AB662D2D69}" type="sibTrans" cxnId="{D36E1399-D2D7-48EB-9B62-3FB122B7E56A}">
      <dgm:prSet/>
      <dgm:spPr/>
      <dgm:t>
        <a:bodyPr/>
        <a:lstStyle/>
        <a:p>
          <a:endParaRPr lang="fr-FR"/>
        </a:p>
      </dgm:t>
    </dgm:pt>
    <dgm:pt modelId="{075DB3D6-8ADD-4A96-B696-5E1E2A87BF1E}">
      <dgm:prSet/>
      <dgm:spPr/>
      <dgm:t>
        <a:bodyPr/>
        <a:lstStyle/>
        <a:p>
          <a:r>
            <a:rPr lang="fr-FR"/>
            <a:t>Privacy and security.</a:t>
          </a:r>
          <a:endParaRPr lang="fr-FR" dirty="0"/>
        </a:p>
      </dgm:t>
    </dgm:pt>
    <dgm:pt modelId="{BED5C6EC-1BE0-4F75-96D4-58C384863D33}" type="parTrans" cxnId="{ED6F1322-727C-413C-9D78-AC65927C53EA}">
      <dgm:prSet/>
      <dgm:spPr/>
      <dgm:t>
        <a:bodyPr/>
        <a:lstStyle/>
        <a:p>
          <a:endParaRPr lang="fr-FR"/>
        </a:p>
      </dgm:t>
    </dgm:pt>
    <dgm:pt modelId="{47157B8D-078A-42A9-81F9-9A4E5F371D46}" type="sibTrans" cxnId="{ED6F1322-727C-413C-9D78-AC65927C53EA}">
      <dgm:prSet/>
      <dgm:spPr/>
      <dgm:t>
        <a:bodyPr/>
        <a:lstStyle/>
        <a:p>
          <a:endParaRPr lang="fr-FR"/>
        </a:p>
      </dgm:t>
    </dgm:pt>
    <dgm:pt modelId="{18EDCBEB-D0D9-4899-8223-0DAD2762A710}">
      <dgm:prSet/>
      <dgm:spPr/>
      <dgm:t>
        <a:bodyPr/>
        <a:lstStyle/>
        <a:p>
          <a:r>
            <a:rPr lang="fr-FR" dirty="0"/>
            <a:t>Simple </a:t>
          </a:r>
          <a:r>
            <a:rPr lang="fr-FR" dirty="0" err="1"/>
            <a:t>Environments</a:t>
          </a:r>
          <a:endParaRPr lang="fr-FR" dirty="0"/>
        </a:p>
      </dgm:t>
    </dgm:pt>
    <dgm:pt modelId="{42FD4EDA-497D-4969-AD40-898D0B21CB28}" type="parTrans" cxnId="{430A131A-F538-41B2-9540-CFE8C3F93798}">
      <dgm:prSet/>
      <dgm:spPr/>
      <dgm:t>
        <a:bodyPr/>
        <a:lstStyle/>
        <a:p>
          <a:endParaRPr lang="fr-FR"/>
        </a:p>
      </dgm:t>
    </dgm:pt>
    <dgm:pt modelId="{9931BFE5-4729-4E2D-9040-D9019E0B5964}" type="sibTrans" cxnId="{430A131A-F538-41B2-9540-CFE8C3F93798}">
      <dgm:prSet/>
      <dgm:spPr/>
      <dgm:t>
        <a:bodyPr/>
        <a:lstStyle/>
        <a:p>
          <a:endParaRPr lang="fr-FR"/>
        </a:p>
      </dgm:t>
    </dgm:pt>
    <dgm:pt modelId="{AA3A1473-574A-4F66-B66E-F772F5A738EE}" type="pres">
      <dgm:prSet presAssocID="{DC936239-A592-4010-9E21-5AC8FC49BDE4}" presName="linear" presStyleCnt="0">
        <dgm:presLayoutVars>
          <dgm:dir/>
          <dgm:animLvl val="lvl"/>
          <dgm:resizeHandles val="exact"/>
        </dgm:presLayoutVars>
      </dgm:prSet>
      <dgm:spPr/>
    </dgm:pt>
    <dgm:pt modelId="{D16D8625-9C29-48BB-8515-B9BF1B058599}" type="pres">
      <dgm:prSet presAssocID="{0852D332-1FEB-44BB-ABCD-FCEBA04E9A02}" presName="parentLin" presStyleCnt="0"/>
      <dgm:spPr/>
    </dgm:pt>
    <dgm:pt modelId="{01E560AD-759A-4804-89F6-494AB7CDEF8E}" type="pres">
      <dgm:prSet presAssocID="{0852D332-1FEB-44BB-ABCD-FCEBA04E9A02}" presName="parentLeftMargin" presStyleLbl="node1" presStyleIdx="0" presStyleCnt="2"/>
      <dgm:spPr/>
    </dgm:pt>
    <dgm:pt modelId="{BFC09820-5639-4743-BA50-1D531610F329}" type="pres">
      <dgm:prSet presAssocID="{0852D332-1FEB-44BB-ABCD-FCEBA04E9A02}" presName="parentText" presStyleLbl="node1" presStyleIdx="0" presStyleCnt="2">
        <dgm:presLayoutVars>
          <dgm:chMax val="0"/>
          <dgm:bulletEnabled val="1"/>
        </dgm:presLayoutVars>
      </dgm:prSet>
      <dgm:spPr/>
    </dgm:pt>
    <dgm:pt modelId="{49EAC47D-FFE6-477D-9A8F-F301A3C44638}" type="pres">
      <dgm:prSet presAssocID="{0852D332-1FEB-44BB-ABCD-FCEBA04E9A02}" presName="negativeSpace" presStyleCnt="0"/>
      <dgm:spPr/>
    </dgm:pt>
    <dgm:pt modelId="{A73F4E0E-2637-4324-B035-1CE1935B78B2}" type="pres">
      <dgm:prSet presAssocID="{0852D332-1FEB-44BB-ABCD-FCEBA04E9A02}" presName="childText" presStyleLbl="conFgAcc1" presStyleIdx="0" presStyleCnt="2">
        <dgm:presLayoutVars>
          <dgm:bulletEnabled val="1"/>
        </dgm:presLayoutVars>
      </dgm:prSet>
      <dgm:spPr/>
    </dgm:pt>
    <dgm:pt modelId="{A4E33ACA-DABC-4E08-BBA4-0F29B8340E6B}" type="pres">
      <dgm:prSet presAssocID="{9301ACD0-EA54-474A-B2F1-0630175619A6}" presName="spaceBetweenRectangles" presStyleCnt="0"/>
      <dgm:spPr/>
    </dgm:pt>
    <dgm:pt modelId="{3C960546-E85B-47BD-8243-9C029C881312}" type="pres">
      <dgm:prSet presAssocID="{38FCBFE3-8606-4CCC-A21C-F9B5AD68AEFE}" presName="parentLin" presStyleCnt="0"/>
      <dgm:spPr/>
    </dgm:pt>
    <dgm:pt modelId="{5A97EE7E-109B-4086-8E80-66082548CC7F}" type="pres">
      <dgm:prSet presAssocID="{38FCBFE3-8606-4CCC-A21C-F9B5AD68AEFE}" presName="parentLeftMargin" presStyleLbl="node1" presStyleIdx="0" presStyleCnt="2"/>
      <dgm:spPr/>
    </dgm:pt>
    <dgm:pt modelId="{03820CB6-BC0E-41E5-8DFD-83AF22FF7561}" type="pres">
      <dgm:prSet presAssocID="{38FCBFE3-8606-4CCC-A21C-F9B5AD68AEFE}" presName="parentText" presStyleLbl="node1" presStyleIdx="1" presStyleCnt="2">
        <dgm:presLayoutVars>
          <dgm:chMax val="0"/>
          <dgm:bulletEnabled val="1"/>
        </dgm:presLayoutVars>
      </dgm:prSet>
      <dgm:spPr/>
    </dgm:pt>
    <dgm:pt modelId="{492B0D69-FEB8-4725-B900-C296526555A9}" type="pres">
      <dgm:prSet presAssocID="{38FCBFE3-8606-4CCC-A21C-F9B5AD68AEFE}" presName="negativeSpace" presStyleCnt="0"/>
      <dgm:spPr/>
    </dgm:pt>
    <dgm:pt modelId="{562992A6-5069-4017-8228-BD825AF24D46}" type="pres">
      <dgm:prSet presAssocID="{38FCBFE3-8606-4CCC-A21C-F9B5AD68AEFE}" presName="childText" presStyleLbl="conFgAcc1" presStyleIdx="1" presStyleCnt="2">
        <dgm:presLayoutVars>
          <dgm:bulletEnabled val="1"/>
        </dgm:presLayoutVars>
      </dgm:prSet>
      <dgm:spPr/>
    </dgm:pt>
  </dgm:ptLst>
  <dgm:cxnLst>
    <dgm:cxn modelId="{76C33315-5417-446C-A90A-92200081475F}" type="presOf" srcId="{9978CD2E-3562-4A86-9EAE-E64E11C95446}" destId="{A73F4E0E-2637-4324-B035-1CE1935B78B2}" srcOrd="0" destOrd="0" presId="urn:microsoft.com/office/officeart/2005/8/layout/list1"/>
    <dgm:cxn modelId="{430A131A-F538-41B2-9540-CFE8C3F93798}" srcId="{38FCBFE3-8606-4CCC-A21C-F9B5AD68AEFE}" destId="{18EDCBEB-D0D9-4899-8223-0DAD2762A710}" srcOrd="2" destOrd="0" parTransId="{42FD4EDA-497D-4969-AD40-898D0B21CB28}" sibTransId="{9931BFE5-4729-4E2D-9040-D9019E0B5964}"/>
    <dgm:cxn modelId="{468C281A-7AB4-49D1-9E9F-322CF0427331}" type="presOf" srcId="{6C55AC37-CAAA-454B-B826-C8B23EB114A0}" destId="{562992A6-5069-4017-8228-BD825AF24D46}" srcOrd="0" destOrd="0" presId="urn:microsoft.com/office/officeart/2005/8/layout/list1"/>
    <dgm:cxn modelId="{94B8E91A-F9FE-4AAA-BDA1-4C3F009E67C9}" srcId="{0852D332-1FEB-44BB-ABCD-FCEBA04E9A02}" destId="{9978CD2E-3562-4A86-9EAE-E64E11C95446}" srcOrd="0" destOrd="0" parTransId="{1C1A3560-2FEF-4C99-A434-4D5CFD955EBC}" sibTransId="{62F1DC19-4C3C-41D2-A108-478A46E75795}"/>
    <dgm:cxn modelId="{ED6F1322-727C-413C-9D78-AC65927C53EA}" srcId="{38FCBFE3-8606-4CCC-A21C-F9B5AD68AEFE}" destId="{075DB3D6-8ADD-4A96-B696-5E1E2A87BF1E}" srcOrd="1" destOrd="0" parTransId="{BED5C6EC-1BE0-4F75-96D4-58C384863D33}" sibTransId="{47157B8D-078A-42A9-81F9-9A4E5F371D46}"/>
    <dgm:cxn modelId="{12084623-D596-49C2-839E-9639B34B4DB1}" type="presOf" srcId="{38FCBFE3-8606-4CCC-A21C-F9B5AD68AEFE}" destId="{5A97EE7E-109B-4086-8E80-66082548CC7F}" srcOrd="0" destOrd="0" presId="urn:microsoft.com/office/officeart/2005/8/layout/list1"/>
    <dgm:cxn modelId="{2E07C93B-BE8B-445C-87BD-E9E6C661DD98}" type="presOf" srcId="{38FCBFE3-8606-4CCC-A21C-F9B5AD68AEFE}" destId="{03820CB6-BC0E-41E5-8DFD-83AF22FF7561}" srcOrd="1" destOrd="0" presId="urn:microsoft.com/office/officeart/2005/8/layout/list1"/>
    <dgm:cxn modelId="{4510D866-44D8-40AA-AE1C-1FABBB3A5EFF}" srcId="{0852D332-1FEB-44BB-ABCD-FCEBA04E9A02}" destId="{F4E907B5-509A-4D5B-8D7A-88C07C53B435}" srcOrd="1" destOrd="0" parTransId="{F35C6074-330A-44C4-8826-3DB5EE9D77A1}" sibTransId="{0070F973-BB12-47C1-AE4F-2FBD7B8DA147}"/>
    <dgm:cxn modelId="{7FFABA6E-5866-45E7-9B03-67952F0A56B4}" type="presOf" srcId="{F4E907B5-509A-4D5B-8D7A-88C07C53B435}" destId="{A73F4E0E-2637-4324-B035-1CE1935B78B2}" srcOrd="0" destOrd="1" presId="urn:microsoft.com/office/officeart/2005/8/layout/list1"/>
    <dgm:cxn modelId="{4E5A057F-F7AC-4FBC-9E39-055573036DDA}" type="presOf" srcId="{DC936239-A592-4010-9E21-5AC8FC49BDE4}" destId="{AA3A1473-574A-4F66-B66E-F772F5A738EE}" srcOrd="0" destOrd="0" presId="urn:microsoft.com/office/officeart/2005/8/layout/list1"/>
    <dgm:cxn modelId="{D36E1399-D2D7-48EB-9B62-3FB122B7E56A}" srcId="{0852D332-1FEB-44BB-ABCD-FCEBA04E9A02}" destId="{3A8AFC2E-FE40-449F-BDEA-8AD067595A99}" srcOrd="2" destOrd="0" parTransId="{0A8AC2DB-FC95-4BE8-A768-7EB4C579B18F}" sibTransId="{039CF3A0-C1B1-4136-8391-A3AB662D2D69}"/>
    <dgm:cxn modelId="{97B0649B-2DE1-4158-9790-DF86FED83D5A}" srcId="{38FCBFE3-8606-4CCC-A21C-F9B5AD68AEFE}" destId="{6C55AC37-CAAA-454B-B826-C8B23EB114A0}" srcOrd="0" destOrd="0" parTransId="{6F151D40-E6D3-4342-BC61-707F16EB1EF8}" sibTransId="{F8A394BC-790E-44D7-AED5-23548856DD72}"/>
    <dgm:cxn modelId="{F63998A7-3009-4950-8C2E-0821B1F1E7F3}" type="presOf" srcId="{0852D332-1FEB-44BB-ABCD-FCEBA04E9A02}" destId="{01E560AD-759A-4804-89F6-494AB7CDEF8E}" srcOrd="0" destOrd="0" presId="urn:microsoft.com/office/officeart/2005/8/layout/list1"/>
    <dgm:cxn modelId="{EB8E12C4-F2E3-46AD-A9DC-CF3DCBFBB256}" type="presOf" srcId="{3A8AFC2E-FE40-449F-BDEA-8AD067595A99}" destId="{A73F4E0E-2637-4324-B035-1CE1935B78B2}" srcOrd="0" destOrd="2" presId="urn:microsoft.com/office/officeart/2005/8/layout/list1"/>
    <dgm:cxn modelId="{395861C4-9EA7-4F6B-B420-824F6D0507D5}" type="presOf" srcId="{18EDCBEB-D0D9-4899-8223-0DAD2762A710}" destId="{562992A6-5069-4017-8228-BD825AF24D46}" srcOrd="0" destOrd="2" presId="urn:microsoft.com/office/officeart/2005/8/layout/list1"/>
    <dgm:cxn modelId="{CBE97ACF-A4BE-47D7-8984-8B3A13CCAD33}" type="presOf" srcId="{075DB3D6-8ADD-4A96-B696-5E1E2A87BF1E}" destId="{562992A6-5069-4017-8228-BD825AF24D46}" srcOrd="0" destOrd="1" presId="urn:microsoft.com/office/officeart/2005/8/layout/list1"/>
    <dgm:cxn modelId="{7EDD53D2-EF92-4A9B-B1D9-F901892E2EB4}" type="presOf" srcId="{0852D332-1FEB-44BB-ABCD-FCEBA04E9A02}" destId="{BFC09820-5639-4743-BA50-1D531610F329}" srcOrd="1" destOrd="0" presId="urn:microsoft.com/office/officeart/2005/8/layout/list1"/>
    <dgm:cxn modelId="{96FA0CE3-34CC-4CFD-95D2-DD60226E8F9B}" srcId="{DC936239-A592-4010-9E21-5AC8FC49BDE4}" destId="{38FCBFE3-8606-4CCC-A21C-F9B5AD68AEFE}" srcOrd="1" destOrd="0" parTransId="{B09D17AC-EE73-482B-9786-6826F741EE5C}" sibTransId="{EB15D139-923D-4594-B32B-35B169A05307}"/>
    <dgm:cxn modelId="{77F014EE-E7CB-4F38-AF19-5C2F69C831EB}" srcId="{DC936239-A592-4010-9E21-5AC8FC49BDE4}" destId="{0852D332-1FEB-44BB-ABCD-FCEBA04E9A02}" srcOrd="0" destOrd="0" parTransId="{281F3E6E-D219-4377-83A9-B0544C5261C6}" sibTransId="{9301ACD0-EA54-474A-B2F1-0630175619A6}"/>
    <dgm:cxn modelId="{C9EADDDA-A749-4996-A444-52486F140EDA}" type="presParOf" srcId="{AA3A1473-574A-4F66-B66E-F772F5A738EE}" destId="{D16D8625-9C29-48BB-8515-B9BF1B058599}" srcOrd="0" destOrd="0" presId="urn:microsoft.com/office/officeart/2005/8/layout/list1"/>
    <dgm:cxn modelId="{31D9DCE0-5E9B-4385-AA6D-B436A332D8FD}" type="presParOf" srcId="{D16D8625-9C29-48BB-8515-B9BF1B058599}" destId="{01E560AD-759A-4804-89F6-494AB7CDEF8E}" srcOrd="0" destOrd="0" presId="urn:microsoft.com/office/officeart/2005/8/layout/list1"/>
    <dgm:cxn modelId="{5309BD3E-D653-4F21-AB1D-928F065E5D06}" type="presParOf" srcId="{D16D8625-9C29-48BB-8515-B9BF1B058599}" destId="{BFC09820-5639-4743-BA50-1D531610F329}" srcOrd="1" destOrd="0" presId="urn:microsoft.com/office/officeart/2005/8/layout/list1"/>
    <dgm:cxn modelId="{F6DEB9A9-5027-426B-B946-C00AE95CA4D3}" type="presParOf" srcId="{AA3A1473-574A-4F66-B66E-F772F5A738EE}" destId="{49EAC47D-FFE6-477D-9A8F-F301A3C44638}" srcOrd="1" destOrd="0" presId="urn:microsoft.com/office/officeart/2005/8/layout/list1"/>
    <dgm:cxn modelId="{9767FDE0-F210-4D51-9A67-8B0B863A3E5C}" type="presParOf" srcId="{AA3A1473-574A-4F66-B66E-F772F5A738EE}" destId="{A73F4E0E-2637-4324-B035-1CE1935B78B2}" srcOrd="2" destOrd="0" presId="urn:microsoft.com/office/officeart/2005/8/layout/list1"/>
    <dgm:cxn modelId="{B3FCD459-1BB3-4389-87FA-ACAD83AA9570}" type="presParOf" srcId="{AA3A1473-574A-4F66-B66E-F772F5A738EE}" destId="{A4E33ACA-DABC-4E08-BBA4-0F29B8340E6B}" srcOrd="3" destOrd="0" presId="urn:microsoft.com/office/officeart/2005/8/layout/list1"/>
    <dgm:cxn modelId="{D0A069F8-3BCE-4228-A3E8-DA1F4B68EFDA}" type="presParOf" srcId="{AA3A1473-574A-4F66-B66E-F772F5A738EE}" destId="{3C960546-E85B-47BD-8243-9C029C881312}" srcOrd="4" destOrd="0" presId="urn:microsoft.com/office/officeart/2005/8/layout/list1"/>
    <dgm:cxn modelId="{D3CDC537-100E-454E-9649-19B8D64A9AC0}" type="presParOf" srcId="{3C960546-E85B-47BD-8243-9C029C881312}" destId="{5A97EE7E-109B-4086-8E80-66082548CC7F}" srcOrd="0" destOrd="0" presId="urn:microsoft.com/office/officeart/2005/8/layout/list1"/>
    <dgm:cxn modelId="{BB133249-92E6-4DB0-A13B-521AF72356A6}" type="presParOf" srcId="{3C960546-E85B-47BD-8243-9C029C881312}" destId="{03820CB6-BC0E-41E5-8DFD-83AF22FF7561}" srcOrd="1" destOrd="0" presId="urn:microsoft.com/office/officeart/2005/8/layout/list1"/>
    <dgm:cxn modelId="{2E388679-02BB-49B0-A89F-6EF5BAEDF354}" type="presParOf" srcId="{AA3A1473-574A-4F66-B66E-F772F5A738EE}" destId="{492B0D69-FEB8-4725-B900-C296526555A9}" srcOrd="5" destOrd="0" presId="urn:microsoft.com/office/officeart/2005/8/layout/list1"/>
    <dgm:cxn modelId="{D1CDBB85-CAB3-475F-B8E8-F8D5081B40CF}" type="presParOf" srcId="{AA3A1473-574A-4F66-B66E-F772F5A738EE}" destId="{562992A6-5069-4017-8228-BD825AF24D46}"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C936239-A592-4010-9E21-5AC8FC49BDE4}" type="doc">
      <dgm:prSet loTypeId="urn:microsoft.com/office/officeart/2005/8/layout/list1" loCatId="list" qsTypeId="urn:microsoft.com/office/officeart/2005/8/quickstyle/simple1" qsCatId="simple" csTypeId="urn:microsoft.com/office/officeart/2005/8/colors/colorful5" csCatId="colorful" phldr="1"/>
      <dgm:spPr/>
      <dgm:t>
        <a:bodyPr/>
        <a:lstStyle/>
        <a:p>
          <a:endParaRPr lang="en-US"/>
        </a:p>
      </dgm:t>
    </dgm:pt>
    <dgm:pt modelId="{0852D332-1FEB-44BB-ABCD-FCEBA04E9A02}">
      <dgm:prSet/>
      <dgm:spPr/>
      <dgm:t>
        <a:bodyPr/>
        <a:lstStyle/>
        <a:p>
          <a:r>
            <a:rPr lang="fr-FR"/>
            <a:t>Benefits </a:t>
          </a:r>
          <a:endParaRPr lang="en-US"/>
        </a:p>
      </dgm:t>
    </dgm:pt>
    <dgm:pt modelId="{281F3E6E-D219-4377-83A9-B0544C5261C6}" type="parTrans" cxnId="{77F014EE-E7CB-4F38-AF19-5C2F69C831EB}">
      <dgm:prSet/>
      <dgm:spPr/>
      <dgm:t>
        <a:bodyPr/>
        <a:lstStyle/>
        <a:p>
          <a:endParaRPr lang="en-US"/>
        </a:p>
      </dgm:t>
    </dgm:pt>
    <dgm:pt modelId="{9301ACD0-EA54-474A-B2F1-0630175619A6}" type="sibTrans" cxnId="{77F014EE-E7CB-4F38-AF19-5C2F69C831EB}">
      <dgm:prSet/>
      <dgm:spPr/>
      <dgm:t>
        <a:bodyPr/>
        <a:lstStyle/>
        <a:p>
          <a:endParaRPr lang="en-US"/>
        </a:p>
      </dgm:t>
    </dgm:pt>
    <dgm:pt modelId="{9978CD2E-3562-4A86-9EAE-E64E11C95446}">
      <dgm:prSet/>
      <dgm:spPr/>
      <dgm:t>
        <a:bodyPr/>
        <a:lstStyle/>
        <a:p>
          <a:r>
            <a:rPr lang="fr-FR"/>
            <a:t>Increased control</a:t>
          </a:r>
          <a:endParaRPr lang="en-US"/>
        </a:p>
      </dgm:t>
    </dgm:pt>
    <dgm:pt modelId="{1C1A3560-2FEF-4C99-A434-4D5CFD955EBC}" type="parTrans" cxnId="{94B8E91A-F9FE-4AAA-BDA1-4C3F009E67C9}">
      <dgm:prSet/>
      <dgm:spPr/>
      <dgm:t>
        <a:bodyPr/>
        <a:lstStyle/>
        <a:p>
          <a:endParaRPr lang="en-US"/>
        </a:p>
      </dgm:t>
    </dgm:pt>
    <dgm:pt modelId="{62F1DC19-4C3C-41D2-A108-478A46E75795}" type="sibTrans" cxnId="{94B8E91A-F9FE-4AAA-BDA1-4C3F009E67C9}">
      <dgm:prSet/>
      <dgm:spPr/>
      <dgm:t>
        <a:bodyPr/>
        <a:lstStyle/>
        <a:p>
          <a:endParaRPr lang="en-US"/>
        </a:p>
      </dgm:t>
    </dgm:pt>
    <dgm:pt modelId="{C70A11F5-BDA7-4859-8753-C70A8CF45063}">
      <dgm:prSet/>
      <dgm:spPr/>
      <dgm:t>
        <a:bodyPr/>
        <a:lstStyle/>
        <a:p>
          <a:r>
            <a:rPr lang="fr-FR"/>
            <a:t>Customization.</a:t>
          </a:r>
          <a:endParaRPr lang="en-US"/>
        </a:p>
      </dgm:t>
    </dgm:pt>
    <dgm:pt modelId="{B8A5EC3A-4DA5-410E-9CCD-52F05A823F21}" type="parTrans" cxnId="{5EF4A2AD-D3B1-4586-89FA-623059AC4C39}">
      <dgm:prSet/>
      <dgm:spPr/>
      <dgm:t>
        <a:bodyPr/>
        <a:lstStyle/>
        <a:p>
          <a:endParaRPr lang="en-US"/>
        </a:p>
      </dgm:t>
    </dgm:pt>
    <dgm:pt modelId="{85DB9BB5-126E-47A4-8314-C64D6FEF6E15}" type="sibTrans" cxnId="{5EF4A2AD-D3B1-4586-89FA-623059AC4C39}">
      <dgm:prSet/>
      <dgm:spPr/>
      <dgm:t>
        <a:bodyPr/>
        <a:lstStyle/>
        <a:p>
          <a:endParaRPr lang="en-US"/>
        </a:p>
      </dgm:t>
    </dgm:pt>
    <dgm:pt modelId="{C61177CA-8A34-4C60-A89E-9D2A7F149140}">
      <dgm:prSet/>
      <dgm:spPr/>
      <dgm:t>
        <a:bodyPr/>
        <a:lstStyle/>
        <a:p>
          <a:r>
            <a:rPr lang="fr-FR"/>
            <a:t>Performance and reliability.</a:t>
          </a:r>
          <a:endParaRPr lang="en-US"/>
        </a:p>
      </dgm:t>
    </dgm:pt>
    <dgm:pt modelId="{327F1193-995E-4B0F-9398-112DA52DC38C}" type="parTrans" cxnId="{3A81E5ED-FA65-467F-83D4-FADBE7EEE411}">
      <dgm:prSet/>
      <dgm:spPr/>
      <dgm:t>
        <a:bodyPr/>
        <a:lstStyle/>
        <a:p>
          <a:endParaRPr lang="en-US"/>
        </a:p>
      </dgm:t>
    </dgm:pt>
    <dgm:pt modelId="{A5614D9E-4FA8-4E1B-861B-48F61D94C4AC}" type="sibTrans" cxnId="{3A81E5ED-FA65-467F-83D4-FADBE7EEE411}">
      <dgm:prSet/>
      <dgm:spPr/>
      <dgm:t>
        <a:bodyPr/>
        <a:lstStyle/>
        <a:p>
          <a:endParaRPr lang="en-US"/>
        </a:p>
      </dgm:t>
    </dgm:pt>
    <dgm:pt modelId="{38FCBFE3-8606-4CCC-A21C-F9B5AD68AEFE}">
      <dgm:prSet/>
      <dgm:spPr/>
      <dgm:t>
        <a:bodyPr/>
        <a:lstStyle/>
        <a:p>
          <a:r>
            <a:rPr lang="fr-FR"/>
            <a:t>Disadvantages</a:t>
          </a:r>
          <a:endParaRPr lang="en-US"/>
        </a:p>
      </dgm:t>
    </dgm:pt>
    <dgm:pt modelId="{B09D17AC-EE73-482B-9786-6826F741EE5C}" type="parTrans" cxnId="{96FA0CE3-34CC-4CFD-95D2-DD60226E8F9B}">
      <dgm:prSet/>
      <dgm:spPr/>
      <dgm:t>
        <a:bodyPr/>
        <a:lstStyle/>
        <a:p>
          <a:endParaRPr lang="en-US"/>
        </a:p>
      </dgm:t>
    </dgm:pt>
    <dgm:pt modelId="{EB15D139-923D-4594-B32B-35B169A05307}" type="sibTrans" cxnId="{96FA0CE3-34CC-4CFD-95D2-DD60226E8F9B}">
      <dgm:prSet/>
      <dgm:spPr/>
      <dgm:t>
        <a:bodyPr/>
        <a:lstStyle/>
        <a:p>
          <a:endParaRPr lang="en-US"/>
        </a:p>
      </dgm:t>
    </dgm:pt>
    <dgm:pt modelId="{6C55AC37-CAAA-454B-B826-C8B23EB114A0}">
      <dgm:prSet/>
      <dgm:spPr/>
      <dgm:t>
        <a:bodyPr/>
        <a:lstStyle/>
        <a:p>
          <a:r>
            <a:rPr lang="fr-FR"/>
            <a:t>Cost</a:t>
          </a:r>
          <a:endParaRPr lang="en-US"/>
        </a:p>
      </dgm:t>
    </dgm:pt>
    <dgm:pt modelId="{6F151D40-E6D3-4342-BC61-707F16EB1EF8}" type="parTrans" cxnId="{97B0649B-2DE1-4158-9790-DF86FED83D5A}">
      <dgm:prSet/>
      <dgm:spPr/>
      <dgm:t>
        <a:bodyPr/>
        <a:lstStyle/>
        <a:p>
          <a:endParaRPr lang="en-US"/>
        </a:p>
      </dgm:t>
    </dgm:pt>
    <dgm:pt modelId="{F8A394BC-790E-44D7-AED5-23548856DD72}" type="sibTrans" cxnId="{97B0649B-2DE1-4158-9790-DF86FED83D5A}">
      <dgm:prSet/>
      <dgm:spPr/>
      <dgm:t>
        <a:bodyPr/>
        <a:lstStyle/>
        <a:p>
          <a:endParaRPr lang="en-US"/>
        </a:p>
      </dgm:t>
    </dgm:pt>
    <dgm:pt modelId="{87851B88-2385-4A0C-AB88-A1B148D8AA8B}">
      <dgm:prSet/>
      <dgm:spPr/>
      <dgm:t>
        <a:bodyPr/>
        <a:lstStyle/>
        <a:p>
          <a:r>
            <a:rPr lang="fr-FR" i="0"/>
            <a:t>Learning cur</a:t>
          </a:r>
          <a:r>
            <a:rPr lang="fr-FR"/>
            <a:t>ve</a:t>
          </a:r>
          <a:endParaRPr lang="en-US"/>
        </a:p>
      </dgm:t>
    </dgm:pt>
    <dgm:pt modelId="{EC4A40C9-BA5E-4A35-9065-D54929587137}" type="parTrans" cxnId="{7CCF5289-FF7E-411A-B0E3-AEAFE1517996}">
      <dgm:prSet/>
      <dgm:spPr/>
      <dgm:t>
        <a:bodyPr/>
        <a:lstStyle/>
        <a:p>
          <a:endParaRPr lang="en-US"/>
        </a:p>
      </dgm:t>
    </dgm:pt>
    <dgm:pt modelId="{3A04A193-5446-4DA5-BEFA-8998C39AAEC5}" type="sibTrans" cxnId="{7CCF5289-FF7E-411A-B0E3-AEAFE1517996}">
      <dgm:prSet/>
      <dgm:spPr/>
      <dgm:t>
        <a:bodyPr/>
        <a:lstStyle/>
        <a:p>
          <a:endParaRPr lang="en-US"/>
        </a:p>
      </dgm:t>
    </dgm:pt>
    <dgm:pt modelId="{AA3A1473-574A-4F66-B66E-F772F5A738EE}" type="pres">
      <dgm:prSet presAssocID="{DC936239-A592-4010-9E21-5AC8FC49BDE4}" presName="linear" presStyleCnt="0">
        <dgm:presLayoutVars>
          <dgm:dir/>
          <dgm:animLvl val="lvl"/>
          <dgm:resizeHandles val="exact"/>
        </dgm:presLayoutVars>
      </dgm:prSet>
      <dgm:spPr/>
    </dgm:pt>
    <dgm:pt modelId="{D16D8625-9C29-48BB-8515-B9BF1B058599}" type="pres">
      <dgm:prSet presAssocID="{0852D332-1FEB-44BB-ABCD-FCEBA04E9A02}" presName="parentLin" presStyleCnt="0"/>
      <dgm:spPr/>
    </dgm:pt>
    <dgm:pt modelId="{01E560AD-759A-4804-89F6-494AB7CDEF8E}" type="pres">
      <dgm:prSet presAssocID="{0852D332-1FEB-44BB-ABCD-FCEBA04E9A02}" presName="parentLeftMargin" presStyleLbl="node1" presStyleIdx="0" presStyleCnt="2"/>
      <dgm:spPr/>
    </dgm:pt>
    <dgm:pt modelId="{BFC09820-5639-4743-BA50-1D531610F329}" type="pres">
      <dgm:prSet presAssocID="{0852D332-1FEB-44BB-ABCD-FCEBA04E9A02}" presName="parentText" presStyleLbl="node1" presStyleIdx="0" presStyleCnt="2">
        <dgm:presLayoutVars>
          <dgm:chMax val="0"/>
          <dgm:bulletEnabled val="1"/>
        </dgm:presLayoutVars>
      </dgm:prSet>
      <dgm:spPr/>
    </dgm:pt>
    <dgm:pt modelId="{49EAC47D-FFE6-477D-9A8F-F301A3C44638}" type="pres">
      <dgm:prSet presAssocID="{0852D332-1FEB-44BB-ABCD-FCEBA04E9A02}" presName="negativeSpace" presStyleCnt="0"/>
      <dgm:spPr/>
    </dgm:pt>
    <dgm:pt modelId="{A73F4E0E-2637-4324-B035-1CE1935B78B2}" type="pres">
      <dgm:prSet presAssocID="{0852D332-1FEB-44BB-ABCD-FCEBA04E9A02}" presName="childText" presStyleLbl="conFgAcc1" presStyleIdx="0" presStyleCnt="2">
        <dgm:presLayoutVars>
          <dgm:bulletEnabled val="1"/>
        </dgm:presLayoutVars>
      </dgm:prSet>
      <dgm:spPr/>
    </dgm:pt>
    <dgm:pt modelId="{A4E33ACA-DABC-4E08-BBA4-0F29B8340E6B}" type="pres">
      <dgm:prSet presAssocID="{9301ACD0-EA54-474A-B2F1-0630175619A6}" presName="spaceBetweenRectangles" presStyleCnt="0"/>
      <dgm:spPr/>
    </dgm:pt>
    <dgm:pt modelId="{3C960546-E85B-47BD-8243-9C029C881312}" type="pres">
      <dgm:prSet presAssocID="{38FCBFE3-8606-4CCC-A21C-F9B5AD68AEFE}" presName="parentLin" presStyleCnt="0"/>
      <dgm:spPr/>
    </dgm:pt>
    <dgm:pt modelId="{5A97EE7E-109B-4086-8E80-66082548CC7F}" type="pres">
      <dgm:prSet presAssocID="{38FCBFE3-8606-4CCC-A21C-F9B5AD68AEFE}" presName="parentLeftMargin" presStyleLbl="node1" presStyleIdx="0" presStyleCnt="2"/>
      <dgm:spPr/>
    </dgm:pt>
    <dgm:pt modelId="{03820CB6-BC0E-41E5-8DFD-83AF22FF7561}" type="pres">
      <dgm:prSet presAssocID="{38FCBFE3-8606-4CCC-A21C-F9B5AD68AEFE}" presName="parentText" presStyleLbl="node1" presStyleIdx="1" presStyleCnt="2">
        <dgm:presLayoutVars>
          <dgm:chMax val="0"/>
          <dgm:bulletEnabled val="1"/>
        </dgm:presLayoutVars>
      </dgm:prSet>
      <dgm:spPr/>
    </dgm:pt>
    <dgm:pt modelId="{492B0D69-FEB8-4725-B900-C296526555A9}" type="pres">
      <dgm:prSet presAssocID="{38FCBFE3-8606-4CCC-A21C-F9B5AD68AEFE}" presName="negativeSpace" presStyleCnt="0"/>
      <dgm:spPr/>
    </dgm:pt>
    <dgm:pt modelId="{562992A6-5069-4017-8228-BD825AF24D46}" type="pres">
      <dgm:prSet presAssocID="{38FCBFE3-8606-4CCC-A21C-F9B5AD68AEFE}" presName="childText" presStyleLbl="conFgAcc1" presStyleIdx="1" presStyleCnt="2">
        <dgm:presLayoutVars>
          <dgm:bulletEnabled val="1"/>
        </dgm:presLayoutVars>
      </dgm:prSet>
      <dgm:spPr/>
    </dgm:pt>
  </dgm:ptLst>
  <dgm:cxnLst>
    <dgm:cxn modelId="{76C33315-5417-446C-A90A-92200081475F}" type="presOf" srcId="{9978CD2E-3562-4A86-9EAE-E64E11C95446}" destId="{A73F4E0E-2637-4324-B035-1CE1935B78B2}" srcOrd="0" destOrd="0" presId="urn:microsoft.com/office/officeart/2005/8/layout/list1"/>
    <dgm:cxn modelId="{468C281A-7AB4-49D1-9E9F-322CF0427331}" type="presOf" srcId="{6C55AC37-CAAA-454B-B826-C8B23EB114A0}" destId="{562992A6-5069-4017-8228-BD825AF24D46}" srcOrd="0" destOrd="0" presId="urn:microsoft.com/office/officeart/2005/8/layout/list1"/>
    <dgm:cxn modelId="{94B8E91A-F9FE-4AAA-BDA1-4C3F009E67C9}" srcId="{0852D332-1FEB-44BB-ABCD-FCEBA04E9A02}" destId="{9978CD2E-3562-4A86-9EAE-E64E11C95446}" srcOrd="0" destOrd="0" parTransId="{1C1A3560-2FEF-4C99-A434-4D5CFD955EBC}" sibTransId="{62F1DC19-4C3C-41D2-A108-478A46E75795}"/>
    <dgm:cxn modelId="{12084623-D596-49C2-839E-9639B34B4DB1}" type="presOf" srcId="{38FCBFE3-8606-4CCC-A21C-F9B5AD68AEFE}" destId="{5A97EE7E-109B-4086-8E80-66082548CC7F}" srcOrd="0" destOrd="0" presId="urn:microsoft.com/office/officeart/2005/8/layout/list1"/>
    <dgm:cxn modelId="{2E07C93B-BE8B-445C-87BD-E9E6C661DD98}" type="presOf" srcId="{38FCBFE3-8606-4CCC-A21C-F9B5AD68AEFE}" destId="{03820CB6-BC0E-41E5-8DFD-83AF22FF7561}" srcOrd="1" destOrd="0" presId="urn:microsoft.com/office/officeart/2005/8/layout/list1"/>
    <dgm:cxn modelId="{B2F0AF67-001F-411C-8436-40075A5882D4}" type="presOf" srcId="{87851B88-2385-4A0C-AB88-A1B148D8AA8B}" destId="{562992A6-5069-4017-8228-BD825AF24D46}" srcOrd="0" destOrd="1" presId="urn:microsoft.com/office/officeart/2005/8/layout/list1"/>
    <dgm:cxn modelId="{4E5A057F-F7AC-4FBC-9E39-055573036DDA}" type="presOf" srcId="{DC936239-A592-4010-9E21-5AC8FC49BDE4}" destId="{AA3A1473-574A-4F66-B66E-F772F5A738EE}" srcOrd="0" destOrd="0" presId="urn:microsoft.com/office/officeart/2005/8/layout/list1"/>
    <dgm:cxn modelId="{F143B184-CE98-4F18-AD04-8DCCC5FF658E}" type="presOf" srcId="{C61177CA-8A34-4C60-A89E-9D2A7F149140}" destId="{A73F4E0E-2637-4324-B035-1CE1935B78B2}" srcOrd="0" destOrd="2" presId="urn:microsoft.com/office/officeart/2005/8/layout/list1"/>
    <dgm:cxn modelId="{7CCF5289-FF7E-411A-B0E3-AEAFE1517996}" srcId="{38FCBFE3-8606-4CCC-A21C-F9B5AD68AEFE}" destId="{87851B88-2385-4A0C-AB88-A1B148D8AA8B}" srcOrd="1" destOrd="0" parTransId="{EC4A40C9-BA5E-4A35-9065-D54929587137}" sibTransId="{3A04A193-5446-4DA5-BEFA-8998C39AAEC5}"/>
    <dgm:cxn modelId="{D354F895-2903-451E-8EE3-DCFD5A15D43E}" type="presOf" srcId="{C70A11F5-BDA7-4859-8753-C70A8CF45063}" destId="{A73F4E0E-2637-4324-B035-1CE1935B78B2}" srcOrd="0" destOrd="1" presId="urn:microsoft.com/office/officeart/2005/8/layout/list1"/>
    <dgm:cxn modelId="{97B0649B-2DE1-4158-9790-DF86FED83D5A}" srcId="{38FCBFE3-8606-4CCC-A21C-F9B5AD68AEFE}" destId="{6C55AC37-CAAA-454B-B826-C8B23EB114A0}" srcOrd="0" destOrd="0" parTransId="{6F151D40-E6D3-4342-BC61-707F16EB1EF8}" sibTransId="{F8A394BC-790E-44D7-AED5-23548856DD72}"/>
    <dgm:cxn modelId="{F63998A7-3009-4950-8C2E-0821B1F1E7F3}" type="presOf" srcId="{0852D332-1FEB-44BB-ABCD-FCEBA04E9A02}" destId="{01E560AD-759A-4804-89F6-494AB7CDEF8E}" srcOrd="0" destOrd="0" presId="urn:microsoft.com/office/officeart/2005/8/layout/list1"/>
    <dgm:cxn modelId="{5EF4A2AD-D3B1-4586-89FA-623059AC4C39}" srcId="{0852D332-1FEB-44BB-ABCD-FCEBA04E9A02}" destId="{C70A11F5-BDA7-4859-8753-C70A8CF45063}" srcOrd="1" destOrd="0" parTransId="{B8A5EC3A-4DA5-410E-9CCD-52F05A823F21}" sibTransId="{85DB9BB5-126E-47A4-8314-C64D6FEF6E15}"/>
    <dgm:cxn modelId="{7EDD53D2-EF92-4A9B-B1D9-F901892E2EB4}" type="presOf" srcId="{0852D332-1FEB-44BB-ABCD-FCEBA04E9A02}" destId="{BFC09820-5639-4743-BA50-1D531610F329}" srcOrd="1" destOrd="0" presId="urn:microsoft.com/office/officeart/2005/8/layout/list1"/>
    <dgm:cxn modelId="{96FA0CE3-34CC-4CFD-95D2-DD60226E8F9B}" srcId="{DC936239-A592-4010-9E21-5AC8FC49BDE4}" destId="{38FCBFE3-8606-4CCC-A21C-F9B5AD68AEFE}" srcOrd="1" destOrd="0" parTransId="{B09D17AC-EE73-482B-9786-6826F741EE5C}" sibTransId="{EB15D139-923D-4594-B32B-35B169A05307}"/>
    <dgm:cxn modelId="{3A81E5ED-FA65-467F-83D4-FADBE7EEE411}" srcId="{0852D332-1FEB-44BB-ABCD-FCEBA04E9A02}" destId="{C61177CA-8A34-4C60-A89E-9D2A7F149140}" srcOrd="2" destOrd="0" parTransId="{327F1193-995E-4B0F-9398-112DA52DC38C}" sibTransId="{A5614D9E-4FA8-4E1B-861B-48F61D94C4AC}"/>
    <dgm:cxn modelId="{77F014EE-E7CB-4F38-AF19-5C2F69C831EB}" srcId="{DC936239-A592-4010-9E21-5AC8FC49BDE4}" destId="{0852D332-1FEB-44BB-ABCD-FCEBA04E9A02}" srcOrd="0" destOrd="0" parTransId="{281F3E6E-D219-4377-83A9-B0544C5261C6}" sibTransId="{9301ACD0-EA54-474A-B2F1-0630175619A6}"/>
    <dgm:cxn modelId="{C9EADDDA-A749-4996-A444-52486F140EDA}" type="presParOf" srcId="{AA3A1473-574A-4F66-B66E-F772F5A738EE}" destId="{D16D8625-9C29-48BB-8515-B9BF1B058599}" srcOrd="0" destOrd="0" presId="urn:microsoft.com/office/officeart/2005/8/layout/list1"/>
    <dgm:cxn modelId="{31D9DCE0-5E9B-4385-AA6D-B436A332D8FD}" type="presParOf" srcId="{D16D8625-9C29-48BB-8515-B9BF1B058599}" destId="{01E560AD-759A-4804-89F6-494AB7CDEF8E}" srcOrd="0" destOrd="0" presId="urn:microsoft.com/office/officeart/2005/8/layout/list1"/>
    <dgm:cxn modelId="{5309BD3E-D653-4F21-AB1D-928F065E5D06}" type="presParOf" srcId="{D16D8625-9C29-48BB-8515-B9BF1B058599}" destId="{BFC09820-5639-4743-BA50-1D531610F329}" srcOrd="1" destOrd="0" presId="urn:microsoft.com/office/officeart/2005/8/layout/list1"/>
    <dgm:cxn modelId="{F6DEB9A9-5027-426B-B946-C00AE95CA4D3}" type="presParOf" srcId="{AA3A1473-574A-4F66-B66E-F772F5A738EE}" destId="{49EAC47D-FFE6-477D-9A8F-F301A3C44638}" srcOrd="1" destOrd="0" presId="urn:microsoft.com/office/officeart/2005/8/layout/list1"/>
    <dgm:cxn modelId="{9767FDE0-F210-4D51-9A67-8B0B863A3E5C}" type="presParOf" srcId="{AA3A1473-574A-4F66-B66E-F772F5A738EE}" destId="{A73F4E0E-2637-4324-B035-1CE1935B78B2}" srcOrd="2" destOrd="0" presId="urn:microsoft.com/office/officeart/2005/8/layout/list1"/>
    <dgm:cxn modelId="{B3FCD459-1BB3-4389-87FA-ACAD83AA9570}" type="presParOf" srcId="{AA3A1473-574A-4F66-B66E-F772F5A738EE}" destId="{A4E33ACA-DABC-4E08-BBA4-0F29B8340E6B}" srcOrd="3" destOrd="0" presId="urn:microsoft.com/office/officeart/2005/8/layout/list1"/>
    <dgm:cxn modelId="{D0A069F8-3BCE-4228-A3E8-DA1F4B68EFDA}" type="presParOf" srcId="{AA3A1473-574A-4F66-B66E-F772F5A738EE}" destId="{3C960546-E85B-47BD-8243-9C029C881312}" srcOrd="4" destOrd="0" presId="urn:microsoft.com/office/officeart/2005/8/layout/list1"/>
    <dgm:cxn modelId="{D3CDC537-100E-454E-9649-19B8D64A9AC0}" type="presParOf" srcId="{3C960546-E85B-47BD-8243-9C029C881312}" destId="{5A97EE7E-109B-4086-8E80-66082548CC7F}" srcOrd="0" destOrd="0" presId="urn:microsoft.com/office/officeart/2005/8/layout/list1"/>
    <dgm:cxn modelId="{BB133249-92E6-4DB0-A13B-521AF72356A6}" type="presParOf" srcId="{3C960546-E85B-47BD-8243-9C029C881312}" destId="{03820CB6-BC0E-41E5-8DFD-83AF22FF7561}" srcOrd="1" destOrd="0" presId="urn:microsoft.com/office/officeart/2005/8/layout/list1"/>
    <dgm:cxn modelId="{2E388679-02BB-49B0-A89F-6EF5BAEDF354}" type="presParOf" srcId="{AA3A1473-574A-4F66-B66E-F772F5A738EE}" destId="{492B0D69-FEB8-4725-B900-C296526555A9}" srcOrd="5" destOrd="0" presId="urn:microsoft.com/office/officeart/2005/8/layout/list1"/>
    <dgm:cxn modelId="{D1CDBB85-CAB3-475F-B8E8-F8D5081B40CF}" type="presParOf" srcId="{AA3A1473-574A-4F66-B66E-F772F5A738EE}" destId="{562992A6-5069-4017-8228-BD825AF24D46}"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DC936239-A592-4010-9E21-5AC8FC49BDE4}" type="doc">
      <dgm:prSet loTypeId="urn:microsoft.com/office/officeart/2005/8/layout/list1" loCatId="list" qsTypeId="urn:microsoft.com/office/officeart/2005/8/quickstyle/simple1" qsCatId="simple" csTypeId="urn:microsoft.com/office/officeart/2005/8/colors/colorful5" csCatId="colorful" phldr="1"/>
      <dgm:spPr/>
      <dgm:t>
        <a:bodyPr/>
        <a:lstStyle/>
        <a:p>
          <a:endParaRPr lang="en-US"/>
        </a:p>
      </dgm:t>
    </dgm:pt>
    <dgm:pt modelId="{0852D332-1FEB-44BB-ABCD-FCEBA04E9A02}">
      <dgm:prSet/>
      <dgm:spPr/>
      <dgm:t>
        <a:bodyPr/>
        <a:lstStyle/>
        <a:p>
          <a:r>
            <a:rPr lang="fr-FR"/>
            <a:t>Benefits </a:t>
          </a:r>
          <a:endParaRPr lang="en-US"/>
        </a:p>
      </dgm:t>
    </dgm:pt>
    <dgm:pt modelId="{281F3E6E-D219-4377-83A9-B0544C5261C6}" type="parTrans" cxnId="{77F014EE-E7CB-4F38-AF19-5C2F69C831EB}">
      <dgm:prSet/>
      <dgm:spPr/>
      <dgm:t>
        <a:bodyPr/>
        <a:lstStyle/>
        <a:p>
          <a:endParaRPr lang="en-US"/>
        </a:p>
      </dgm:t>
    </dgm:pt>
    <dgm:pt modelId="{9301ACD0-EA54-474A-B2F1-0630175619A6}" type="sibTrans" cxnId="{77F014EE-E7CB-4F38-AF19-5C2F69C831EB}">
      <dgm:prSet/>
      <dgm:spPr/>
      <dgm:t>
        <a:bodyPr/>
        <a:lstStyle/>
        <a:p>
          <a:endParaRPr lang="en-US"/>
        </a:p>
      </dgm:t>
    </dgm:pt>
    <dgm:pt modelId="{9978CD2E-3562-4A86-9EAE-E64E11C95446}">
      <dgm:prSet/>
      <dgm:spPr/>
      <dgm:t>
        <a:bodyPr/>
        <a:lstStyle/>
        <a:p>
          <a:r>
            <a:rPr lang="fr-FR" sz="3200" kern="1200" dirty="0" err="1"/>
            <a:t>Cost</a:t>
          </a:r>
          <a:r>
            <a:rPr lang="fr-FR" sz="3200" kern="1200" dirty="0"/>
            <a:t> </a:t>
          </a:r>
          <a:r>
            <a:rPr lang="fr-FR" sz="3200" kern="1200" dirty="0" err="1"/>
            <a:t>saving</a:t>
          </a:r>
          <a:endParaRPr lang="en-US" sz="3200" kern="1200" dirty="0"/>
        </a:p>
      </dgm:t>
    </dgm:pt>
    <dgm:pt modelId="{1C1A3560-2FEF-4C99-A434-4D5CFD955EBC}" type="parTrans" cxnId="{94B8E91A-F9FE-4AAA-BDA1-4C3F009E67C9}">
      <dgm:prSet/>
      <dgm:spPr/>
      <dgm:t>
        <a:bodyPr/>
        <a:lstStyle/>
        <a:p>
          <a:endParaRPr lang="en-US"/>
        </a:p>
      </dgm:t>
    </dgm:pt>
    <dgm:pt modelId="{62F1DC19-4C3C-41D2-A108-478A46E75795}" type="sibTrans" cxnId="{94B8E91A-F9FE-4AAA-BDA1-4C3F009E67C9}">
      <dgm:prSet/>
      <dgm:spPr/>
      <dgm:t>
        <a:bodyPr/>
        <a:lstStyle/>
        <a:p>
          <a:endParaRPr lang="en-US"/>
        </a:p>
      </dgm:t>
    </dgm:pt>
    <dgm:pt modelId="{C70A11F5-BDA7-4859-8753-C70A8CF45063}">
      <dgm:prSet custT="1"/>
      <dgm:spPr/>
      <dgm:t>
        <a:bodyPr/>
        <a:lstStyle/>
        <a:p>
          <a:r>
            <a:rPr lang="fr-FR" sz="3200" kern="1200" dirty="0">
              <a:solidFill>
                <a:prstClr val="black">
                  <a:hueOff val="0"/>
                  <a:satOff val="0"/>
                  <a:lumOff val="0"/>
                  <a:alphaOff val="0"/>
                </a:prstClr>
              </a:solidFill>
              <a:latin typeface="Calibri" panose="020F0502020204030204"/>
              <a:ea typeface="+mn-ea"/>
              <a:cs typeface="+mn-cs"/>
            </a:rPr>
            <a:t>Security </a:t>
          </a:r>
          <a:r>
            <a:rPr lang="fr-FR" sz="3200" kern="1200" dirty="0" err="1">
              <a:solidFill>
                <a:prstClr val="black">
                  <a:hueOff val="0"/>
                  <a:satOff val="0"/>
                  <a:lumOff val="0"/>
                  <a:alphaOff val="0"/>
                </a:prstClr>
              </a:solidFill>
              <a:latin typeface="Calibri" panose="020F0502020204030204"/>
              <a:ea typeface="+mn-ea"/>
              <a:cs typeface="+mn-cs"/>
            </a:rPr>
            <a:t>between</a:t>
          </a:r>
          <a:r>
            <a:rPr lang="fr-FR" sz="3200" kern="1200" dirty="0">
              <a:solidFill>
                <a:prstClr val="black">
                  <a:hueOff val="0"/>
                  <a:satOff val="0"/>
                  <a:lumOff val="0"/>
                  <a:alphaOff val="0"/>
                </a:prstClr>
              </a:solidFill>
              <a:latin typeface="Calibri" panose="020F0502020204030204"/>
              <a:ea typeface="+mn-ea"/>
              <a:cs typeface="+mn-cs"/>
            </a:rPr>
            <a:t> tenants</a:t>
          </a:r>
          <a:endParaRPr lang="en-US" sz="3200" kern="1200" dirty="0">
            <a:solidFill>
              <a:prstClr val="black">
                <a:hueOff val="0"/>
                <a:satOff val="0"/>
                <a:lumOff val="0"/>
                <a:alphaOff val="0"/>
              </a:prstClr>
            </a:solidFill>
            <a:latin typeface="Calibri" panose="020F0502020204030204"/>
            <a:ea typeface="+mn-ea"/>
            <a:cs typeface="+mn-cs"/>
          </a:endParaRPr>
        </a:p>
      </dgm:t>
    </dgm:pt>
    <dgm:pt modelId="{B8A5EC3A-4DA5-410E-9CCD-52F05A823F21}" type="parTrans" cxnId="{5EF4A2AD-D3B1-4586-89FA-623059AC4C39}">
      <dgm:prSet/>
      <dgm:spPr/>
      <dgm:t>
        <a:bodyPr/>
        <a:lstStyle/>
        <a:p>
          <a:endParaRPr lang="en-US"/>
        </a:p>
      </dgm:t>
    </dgm:pt>
    <dgm:pt modelId="{85DB9BB5-126E-47A4-8314-C64D6FEF6E15}" type="sibTrans" cxnId="{5EF4A2AD-D3B1-4586-89FA-623059AC4C39}">
      <dgm:prSet/>
      <dgm:spPr/>
      <dgm:t>
        <a:bodyPr/>
        <a:lstStyle/>
        <a:p>
          <a:endParaRPr lang="en-US"/>
        </a:p>
      </dgm:t>
    </dgm:pt>
    <dgm:pt modelId="{C61177CA-8A34-4C60-A89E-9D2A7F149140}">
      <dgm:prSet/>
      <dgm:spPr/>
      <dgm:t>
        <a:bodyPr/>
        <a:lstStyle/>
        <a:p>
          <a:r>
            <a:rPr lang="fr-FR" sz="3200" b="0" i="0" kern="1200" dirty="0" err="1"/>
            <a:t>Enhanced</a:t>
          </a:r>
          <a:r>
            <a:rPr lang="fr-FR" sz="3200" b="0" i="0" kern="1200" dirty="0"/>
            <a:t> collaboration</a:t>
          </a:r>
          <a:r>
            <a:rPr lang="fr-FR" sz="3200" b="0" kern="1200" dirty="0"/>
            <a:t>.</a:t>
          </a:r>
          <a:endParaRPr lang="en-US" sz="3200" b="0" kern="1200" dirty="0"/>
        </a:p>
      </dgm:t>
    </dgm:pt>
    <dgm:pt modelId="{327F1193-995E-4B0F-9398-112DA52DC38C}" type="parTrans" cxnId="{3A81E5ED-FA65-467F-83D4-FADBE7EEE411}">
      <dgm:prSet/>
      <dgm:spPr/>
      <dgm:t>
        <a:bodyPr/>
        <a:lstStyle/>
        <a:p>
          <a:endParaRPr lang="en-US"/>
        </a:p>
      </dgm:t>
    </dgm:pt>
    <dgm:pt modelId="{A5614D9E-4FA8-4E1B-861B-48F61D94C4AC}" type="sibTrans" cxnId="{3A81E5ED-FA65-467F-83D4-FADBE7EEE411}">
      <dgm:prSet/>
      <dgm:spPr/>
      <dgm:t>
        <a:bodyPr/>
        <a:lstStyle/>
        <a:p>
          <a:endParaRPr lang="en-US"/>
        </a:p>
      </dgm:t>
    </dgm:pt>
    <dgm:pt modelId="{38FCBFE3-8606-4CCC-A21C-F9B5AD68AEFE}">
      <dgm:prSet/>
      <dgm:spPr/>
      <dgm:t>
        <a:bodyPr/>
        <a:lstStyle/>
        <a:p>
          <a:r>
            <a:rPr lang="fr-FR"/>
            <a:t>Disadvantages</a:t>
          </a:r>
          <a:endParaRPr lang="en-US"/>
        </a:p>
      </dgm:t>
    </dgm:pt>
    <dgm:pt modelId="{B09D17AC-EE73-482B-9786-6826F741EE5C}" type="parTrans" cxnId="{96FA0CE3-34CC-4CFD-95D2-DD60226E8F9B}">
      <dgm:prSet/>
      <dgm:spPr/>
      <dgm:t>
        <a:bodyPr/>
        <a:lstStyle/>
        <a:p>
          <a:endParaRPr lang="en-US"/>
        </a:p>
      </dgm:t>
    </dgm:pt>
    <dgm:pt modelId="{EB15D139-923D-4594-B32B-35B169A05307}" type="sibTrans" cxnId="{96FA0CE3-34CC-4CFD-95D2-DD60226E8F9B}">
      <dgm:prSet/>
      <dgm:spPr/>
      <dgm:t>
        <a:bodyPr/>
        <a:lstStyle/>
        <a:p>
          <a:endParaRPr lang="en-US"/>
        </a:p>
      </dgm:t>
    </dgm:pt>
    <dgm:pt modelId="{6C55AC37-CAAA-454B-B826-C8B23EB114A0}">
      <dgm:prSet/>
      <dgm:spPr/>
      <dgm:t>
        <a:bodyPr/>
        <a:lstStyle/>
        <a:p>
          <a:r>
            <a:rPr lang="fr-FR" b="0" i="0" dirty="0" err="1"/>
            <a:t>Technical</a:t>
          </a:r>
          <a:r>
            <a:rPr lang="fr-FR" b="0" i="0" dirty="0"/>
            <a:t> </a:t>
          </a:r>
          <a:r>
            <a:rPr lang="fr-FR" b="0" i="0" dirty="0" err="1"/>
            <a:t>requirements</a:t>
          </a:r>
          <a:endParaRPr lang="en-US" b="0" dirty="0"/>
        </a:p>
      </dgm:t>
    </dgm:pt>
    <dgm:pt modelId="{6F151D40-E6D3-4342-BC61-707F16EB1EF8}" type="parTrans" cxnId="{97B0649B-2DE1-4158-9790-DF86FED83D5A}">
      <dgm:prSet/>
      <dgm:spPr/>
      <dgm:t>
        <a:bodyPr/>
        <a:lstStyle/>
        <a:p>
          <a:endParaRPr lang="en-US"/>
        </a:p>
      </dgm:t>
    </dgm:pt>
    <dgm:pt modelId="{F8A394BC-790E-44D7-AED5-23548856DD72}" type="sibTrans" cxnId="{97B0649B-2DE1-4158-9790-DF86FED83D5A}">
      <dgm:prSet/>
      <dgm:spPr/>
      <dgm:t>
        <a:bodyPr/>
        <a:lstStyle/>
        <a:p>
          <a:endParaRPr lang="en-US"/>
        </a:p>
      </dgm:t>
    </dgm:pt>
    <dgm:pt modelId="{87851B88-2385-4A0C-AB88-A1B148D8AA8B}">
      <dgm:prSet/>
      <dgm:spPr/>
      <dgm:t>
        <a:bodyPr/>
        <a:lstStyle/>
        <a:p>
          <a:r>
            <a:rPr lang="fr-FR" b="0" i="0" dirty="0"/>
            <a:t>Data isolation</a:t>
          </a:r>
          <a:endParaRPr lang="en-US" b="0" dirty="0"/>
        </a:p>
      </dgm:t>
    </dgm:pt>
    <dgm:pt modelId="{EC4A40C9-BA5E-4A35-9065-D54929587137}" type="parTrans" cxnId="{7CCF5289-FF7E-411A-B0E3-AEAFE1517996}">
      <dgm:prSet/>
      <dgm:spPr/>
      <dgm:t>
        <a:bodyPr/>
        <a:lstStyle/>
        <a:p>
          <a:endParaRPr lang="en-US"/>
        </a:p>
      </dgm:t>
    </dgm:pt>
    <dgm:pt modelId="{3A04A193-5446-4DA5-BEFA-8998C39AAEC5}" type="sibTrans" cxnId="{7CCF5289-FF7E-411A-B0E3-AEAFE1517996}">
      <dgm:prSet/>
      <dgm:spPr/>
      <dgm:t>
        <a:bodyPr/>
        <a:lstStyle/>
        <a:p>
          <a:endParaRPr lang="en-US"/>
        </a:p>
      </dgm:t>
    </dgm:pt>
    <dgm:pt modelId="{2D389BDF-00B6-49A8-A1CD-061599BD9490}">
      <dgm:prSet/>
      <dgm:spPr/>
      <dgm:t>
        <a:bodyPr/>
        <a:lstStyle/>
        <a:p>
          <a:r>
            <a:rPr lang="fr-FR" b="0" i="0" dirty="0" err="1"/>
            <a:t>Rarity</a:t>
          </a:r>
          <a:endParaRPr lang="en-US" b="0" dirty="0"/>
        </a:p>
      </dgm:t>
    </dgm:pt>
    <dgm:pt modelId="{752E6A8A-AE75-471C-B890-E67F065CBAAE}" type="parTrans" cxnId="{E401AD87-2529-4787-8D44-5884C415F7A7}">
      <dgm:prSet/>
      <dgm:spPr/>
    </dgm:pt>
    <dgm:pt modelId="{C969005B-AF5F-4033-8DCA-1A7D2BC82332}" type="sibTrans" cxnId="{E401AD87-2529-4787-8D44-5884C415F7A7}">
      <dgm:prSet/>
      <dgm:spPr/>
    </dgm:pt>
    <dgm:pt modelId="{AA3A1473-574A-4F66-B66E-F772F5A738EE}" type="pres">
      <dgm:prSet presAssocID="{DC936239-A592-4010-9E21-5AC8FC49BDE4}" presName="linear" presStyleCnt="0">
        <dgm:presLayoutVars>
          <dgm:dir/>
          <dgm:animLvl val="lvl"/>
          <dgm:resizeHandles val="exact"/>
        </dgm:presLayoutVars>
      </dgm:prSet>
      <dgm:spPr/>
    </dgm:pt>
    <dgm:pt modelId="{D16D8625-9C29-48BB-8515-B9BF1B058599}" type="pres">
      <dgm:prSet presAssocID="{0852D332-1FEB-44BB-ABCD-FCEBA04E9A02}" presName="parentLin" presStyleCnt="0"/>
      <dgm:spPr/>
    </dgm:pt>
    <dgm:pt modelId="{01E560AD-759A-4804-89F6-494AB7CDEF8E}" type="pres">
      <dgm:prSet presAssocID="{0852D332-1FEB-44BB-ABCD-FCEBA04E9A02}" presName="parentLeftMargin" presStyleLbl="node1" presStyleIdx="0" presStyleCnt="2"/>
      <dgm:spPr/>
    </dgm:pt>
    <dgm:pt modelId="{BFC09820-5639-4743-BA50-1D531610F329}" type="pres">
      <dgm:prSet presAssocID="{0852D332-1FEB-44BB-ABCD-FCEBA04E9A02}" presName="parentText" presStyleLbl="node1" presStyleIdx="0" presStyleCnt="2">
        <dgm:presLayoutVars>
          <dgm:chMax val="0"/>
          <dgm:bulletEnabled val="1"/>
        </dgm:presLayoutVars>
      </dgm:prSet>
      <dgm:spPr/>
    </dgm:pt>
    <dgm:pt modelId="{49EAC47D-FFE6-477D-9A8F-F301A3C44638}" type="pres">
      <dgm:prSet presAssocID="{0852D332-1FEB-44BB-ABCD-FCEBA04E9A02}" presName="negativeSpace" presStyleCnt="0"/>
      <dgm:spPr/>
    </dgm:pt>
    <dgm:pt modelId="{A73F4E0E-2637-4324-B035-1CE1935B78B2}" type="pres">
      <dgm:prSet presAssocID="{0852D332-1FEB-44BB-ABCD-FCEBA04E9A02}" presName="childText" presStyleLbl="conFgAcc1" presStyleIdx="0" presStyleCnt="2">
        <dgm:presLayoutVars>
          <dgm:bulletEnabled val="1"/>
        </dgm:presLayoutVars>
      </dgm:prSet>
      <dgm:spPr/>
    </dgm:pt>
    <dgm:pt modelId="{A4E33ACA-DABC-4E08-BBA4-0F29B8340E6B}" type="pres">
      <dgm:prSet presAssocID="{9301ACD0-EA54-474A-B2F1-0630175619A6}" presName="spaceBetweenRectangles" presStyleCnt="0"/>
      <dgm:spPr/>
    </dgm:pt>
    <dgm:pt modelId="{3C960546-E85B-47BD-8243-9C029C881312}" type="pres">
      <dgm:prSet presAssocID="{38FCBFE3-8606-4CCC-A21C-F9B5AD68AEFE}" presName="parentLin" presStyleCnt="0"/>
      <dgm:spPr/>
    </dgm:pt>
    <dgm:pt modelId="{5A97EE7E-109B-4086-8E80-66082548CC7F}" type="pres">
      <dgm:prSet presAssocID="{38FCBFE3-8606-4CCC-A21C-F9B5AD68AEFE}" presName="parentLeftMargin" presStyleLbl="node1" presStyleIdx="0" presStyleCnt="2"/>
      <dgm:spPr/>
    </dgm:pt>
    <dgm:pt modelId="{03820CB6-BC0E-41E5-8DFD-83AF22FF7561}" type="pres">
      <dgm:prSet presAssocID="{38FCBFE3-8606-4CCC-A21C-F9B5AD68AEFE}" presName="parentText" presStyleLbl="node1" presStyleIdx="1" presStyleCnt="2">
        <dgm:presLayoutVars>
          <dgm:chMax val="0"/>
          <dgm:bulletEnabled val="1"/>
        </dgm:presLayoutVars>
      </dgm:prSet>
      <dgm:spPr/>
    </dgm:pt>
    <dgm:pt modelId="{492B0D69-FEB8-4725-B900-C296526555A9}" type="pres">
      <dgm:prSet presAssocID="{38FCBFE3-8606-4CCC-A21C-F9B5AD68AEFE}" presName="negativeSpace" presStyleCnt="0"/>
      <dgm:spPr/>
    </dgm:pt>
    <dgm:pt modelId="{562992A6-5069-4017-8228-BD825AF24D46}" type="pres">
      <dgm:prSet presAssocID="{38FCBFE3-8606-4CCC-A21C-F9B5AD68AEFE}" presName="childText" presStyleLbl="conFgAcc1" presStyleIdx="1" presStyleCnt="2">
        <dgm:presLayoutVars>
          <dgm:bulletEnabled val="1"/>
        </dgm:presLayoutVars>
      </dgm:prSet>
      <dgm:spPr/>
    </dgm:pt>
  </dgm:ptLst>
  <dgm:cxnLst>
    <dgm:cxn modelId="{76C33315-5417-446C-A90A-92200081475F}" type="presOf" srcId="{9978CD2E-3562-4A86-9EAE-E64E11C95446}" destId="{A73F4E0E-2637-4324-B035-1CE1935B78B2}" srcOrd="0" destOrd="0" presId="urn:microsoft.com/office/officeart/2005/8/layout/list1"/>
    <dgm:cxn modelId="{468C281A-7AB4-49D1-9E9F-322CF0427331}" type="presOf" srcId="{6C55AC37-CAAA-454B-B826-C8B23EB114A0}" destId="{562992A6-5069-4017-8228-BD825AF24D46}" srcOrd="0" destOrd="0" presId="urn:microsoft.com/office/officeart/2005/8/layout/list1"/>
    <dgm:cxn modelId="{94B8E91A-F9FE-4AAA-BDA1-4C3F009E67C9}" srcId="{0852D332-1FEB-44BB-ABCD-FCEBA04E9A02}" destId="{9978CD2E-3562-4A86-9EAE-E64E11C95446}" srcOrd="0" destOrd="0" parTransId="{1C1A3560-2FEF-4C99-A434-4D5CFD955EBC}" sibTransId="{62F1DC19-4C3C-41D2-A108-478A46E75795}"/>
    <dgm:cxn modelId="{12084623-D596-49C2-839E-9639B34B4DB1}" type="presOf" srcId="{38FCBFE3-8606-4CCC-A21C-F9B5AD68AEFE}" destId="{5A97EE7E-109B-4086-8E80-66082548CC7F}" srcOrd="0" destOrd="0" presId="urn:microsoft.com/office/officeart/2005/8/layout/list1"/>
    <dgm:cxn modelId="{2E07C93B-BE8B-445C-87BD-E9E6C661DD98}" type="presOf" srcId="{38FCBFE3-8606-4CCC-A21C-F9B5AD68AEFE}" destId="{03820CB6-BC0E-41E5-8DFD-83AF22FF7561}" srcOrd="1" destOrd="0" presId="urn:microsoft.com/office/officeart/2005/8/layout/list1"/>
    <dgm:cxn modelId="{B2F0AF67-001F-411C-8436-40075A5882D4}" type="presOf" srcId="{87851B88-2385-4A0C-AB88-A1B148D8AA8B}" destId="{562992A6-5069-4017-8228-BD825AF24D46}" srcOrd="0" destOrd="1" presId="urn:microsoft.com/office/officeart/2005/8/layout/list1"/>
    <dgm:cxn modelId="{2060D16D-803C-486A-892E-61E7BA5A955B}" type="presOf" srcId="{2D389BDF-00B6-49A8-A1CD-061599BD9490}" destId="{562992A6-5069-4017-8228-BD825AF24D46}" srcOrd="0" destOrd="2" presId="urn:microsoft.com/office/officeart/2005/8/layout/list1"/>
    <dgm:cxn modelId="{4E5A057F-F7AC-4FBC-9E39-055573036DDA}" type="presOf" srcId="{DC936239-A592-4010-9E21-5AC8FC49BDE4}" destId="{AA3A1473-574A-4F66-B66E-F772F5A738EE}" srcOrd="0" destOrd="0" presId="urn:microsoft.com/office/officeart/2005/8/layout/list1"/>
    <dgm:cxn modelId="{F143B184-CE98-4F18-AD04-8DCCC5FF658E}" type="presOf" srcId="{C61177CA-8A34-4C60-A89E-9D2A7F149140}" destId="{A73F4E0E-2637-4324-B035-1CE1935B78B2}" srcOrd="0" destOrd="2" presId="urn:microsoft.com/office/officeart/2005/8/layout/list1"/>
    <dgm:cxn modelId="{E401AD87-2529-4787-8D44-5884C415F7A7}" srcId="{38FCBFE3-8606-4CCC-A21C-F9B5AD68AEFE}" destId="{2D389BDF-00B6-49A8-A1CD-061599BD9490}" srcOrd="2" destOrd="0" parTransId="{752E6A8A-AE75-471C-B890-E67F065CBAAE}" sibTransId="{C969005B-AF5F-4033-8DCA-1A7D2BC82332}"/>
    <dgm:cxn modelId="{7CCF5289-FF7E-411A-B0E3-AEAFE1517996}" srcId="{38FCBFE3-8606-4CCC-A21C-F9B5AD68AEFE}" destId="{87851B88-2385-4A0C-AB88-A1B148D8AA8B}" srcOrd="1" destOrd="0" parTransId="{EC4A40C9-BA5E-4A35-9065-D54929587137}" sibTransId="{3A04A193-5446-4DA5-BEFA-8998C39AAEC5}"/>
    <dgm:cxn modelId="{D354F895-2903-451E-8EE3-DCFD5A15D43E}" type="presOf" srcId="{C70A11F5-BDA7-4859-8753-C70A8CF45063}" destId="{A73F4E0E-2637-4324-B035-1CE1935B78B2}" srcOrd="0" destOrd="1" presId="urn:microsoft.com/office/officeart/2005/8/layout/list1"/>
    <dgm:cxn modelId="{97B0649B-2DE1-4158-9790-DF86FED83D5A}" srcId="{38FCBFE3-8606-4CCC-A21C-F9B5AD68AEFE}" destId="{6C55AC37-CAAA-454B-B826-C8B23EB114A0}" srcOrd="0" destOrd="0" parTransId="{6F151D40-E6D3-4342-BC61-707F16EB1EF8}" sibTransId="{F8A394BC-790E-44D7-AED5-23548856DD72}"/>
    <dgm:cxn modelId="{F63998A7-3009-4950-8C2E-0821B1F1E7F3}" type="presOf" srcId="{0852D332-1FEB-44BB-ABCD-FCEBA04E9A02}" destId="{01E560AD-759A-4804-89F6-494AB7CDEF8E}" srcOrd="0" destOrd="0" presId="urn:microsoft.com/office/officeart/2005/8/layout/list1"/>
    <dgm:cxn modelId="{5EF4A2AD-D3B1-4586-89FA-623059AC4C39}" srcId="{0852D332-1FEB-44BB-ABCD-FCEBA04E9A02}" destId="{C70A11F5-BDA7-4859-8753-C70A8CF45063}" srcOrd="1" destOrd="0" parTransId="{B8A5EC3A-4DA5-410E-9CCD-52F05A823F21}" sibTransId="{85DB9BB5-126E-47A4-8314-C64D6FEF6E15}"/>
    <dgm:cxn modelId="{7EDD53D2-EF92-4A9B-B1D9-F901892E2EB4}" type="presOf" srcId="{0852D332-1FEB-44BB-ABCD-FCEBA04E9A02}" destId="{BFC09820-5639-4743-BA50-1D531610F329}" srcOrd="1" destOrd="0" presId="urn:microsoft.com/office/officeart/2005/8/layout/list1"/>
    <dgm:cxn modelId="{96FA0CE3-34CC-4CFD-95D2-DD60226E8F9B}" srcId="{DC936239-A592-4010-9E21-5AC8FC49BDE4}" destId="{38FCBFE3-8606-4CCC-A21C-F9B5AD68AEFE}" srcOrd="1" destOrd="0" parTransId="{B09D17AC-EE73-482B-9786-6826F741EE5C}" sibTransId="{EB15D139-923D-4594-B32B-35B169A05307}"/>
    <dgm:cxn modelId="{3A81E5ED-FA65-467F-83D4-FADBE7EEE411}" srcId="{0852D332-1FEB-44BB-ABCD-FCEBA04E9A02}" destId="{C61177CA-8A34-4C60-A89E-9D2A7F149140}" srcOrd="2" destOrd="0" parTransId="{327F1193-995E-4B0F-9398-112DA52DC38C}" sibTransId="{A5614D9E-4FA8-4E1B-861B-48F61D94C4AC}"/>
    <dgm:cxn modelId="{77F014EE-E7CB-4F38-AF19-5C2F69C831EB}" srcId="{DC936239-A592-4010-9E21-5AC8FC49BDE4}" destId="{0852D332-1FEB-44BB-ABCD-FCEBA04E9A02}" srcOrd="0" destOrd="0" parTransId="{281F3E6E-D219-4377-83A9-B0544C5261C6}" sibTransId="{9301ACD0-EA54-474A-B2F1-0630175619A6}"/>
    <dgm:cxn modelId="{C9EADDDA-A749-4996-A444-52486F140EDA}" type="presParOf" srcId="{AA3A1473-574A-4F66-B66E-F772F5A738EE}" destId="{D16D8625-9C29-48BB-8515-B9BF1B058599}" srcOrd="0" destOrd="0" presId="urn:microsoft.com/office/officeart/2005/8/layout/list1"/>
    <dgm:cxn modelId="{31D9DCE0-5E9B-4385-AA6D-B436A332D8FD}" type="presParOf" srcId="{D16D8625-9C29-48BB-8515-B9BF1B058599}" destId="{01E560AD-759A-4804-89F6-494AB7CDEF8E}" srcOrd="0" destOrd="0" presId="urn:microsoft.com/office/officeart/2005/8/layout/list1"/>
    <dgm:cxn modelId="{5309BD3E-D653-4F21-AB1D-928F065E5D06}" type="presParOf" srcId="{D16D8625-9C29-48BB-8515-B9BF1B058599}" destId="{BFC09820-5639-4743-BA50-1D531610F329}" srcOrd="1" destOrd="0" presId="urn:microsoft.com/office/officeart/2005/8/layout/list1"/>
    <dgm:cxn modelId="{F6DEB9A9-5027-426B-B946-C00AE95CA4D3}" type="presParOf" srcId="{AA3A1473-574A-4F66-B66E-F772F5A738EE}" destId="{49EAC47D-FFE6-477D-9A8F-F301A3C44638}" srcOrd="1" destOrd="0" presId="urn:microsoft.com/office/officeart/2005/8/layout/list1"/>
    <dgm:cxn modelId="{9767FDE0-F210-4D51-9A67-8B0B863A3E5C}" type="presParOf" srcId="{AA3A1473-574A-4F66-B66E-F772F5A738EE}" destId="{A73F4E0E-2637-4324-B035-1CE1935B78B2}" srcOrd="2" destOrd="0" presId="urn:microsoft.com/office/officeart/2005/8/layout/list1"/>
    <dgm:cxn modelId="{B3FCD459-1BB3-4389-87FA-ACAD83AA9570}" type="presParOf" srcId="{AA3A1473-574A-4F66-B66E-F772F5A738EE}" destId="{A4E33ACA-DABC-4E08-BBA4-0F29B8340E6B}" srcOrd="3" destOrd="0" presId="urn:microsoft.com/office/officeart/2005/8/layout/list1"/>
    <dgm:cxn modelId="{D0A069F8-3BCE-4228-A3E8-DA1F4B68EFDA}" type="presParOf" srcId="{AA3A1473-574A-4F66-B66E-F772F5A738EE}" destId="{3C960546-E85B-47BD-8243-9C029C881312}" srcOrd="4" destOrd="0" presId="urn:microsoft.com/office/officeart/2005/8/layout/list1"/>
    <dgm:cxn modelId="{D3CDC537-100E-454E-9649-19B8D64A9AC0}" type="presParOf" srcId="{3C960546-E85B-47BD-8243-9C029C881312}" destId="{5A97EE7E-109B-4086-8E80-66082548CC7F}" srcOrd="0" destOrd="0" presId="urn:microsoft.com/office/officeart/2005/8/layout/list1"/>
    <dgm:cxn modelId="{BB133249-92E6-4DB0-A13B-521AF72356A6}" type="presParOf" srcId="{3C960546-E85B-47BD-8243-9C029C881312}" destId="{03820CB6-BC0E-41E5-8DFD-83AF22FF7561}" srcOrd="1" destOrd="0" presId="urn:microsoft.com/office/officeart/2005/8/layout/list1"/>
    <dgm:cxn modelId="{2E388679-02BB-49B0-A89F-6EF5BAEDF354}" type="presParOf" srcId="{AA3A1473-574A-4F66-B66E-F772F5A738EE}" destId="{492B0D69-FEB8-4725-B900-C296526555A9}" srcOrd="5" destOrd="0" presId="urn:microsoft.com/office/officeart/2005/8/layout/list1"/>
    <dgm:cxn modelId="{D1CDBB85-CAB3-475F-B8E8-F8D5081B40CF}" type="presParOf" srcId="{AA3A1473-574A-4F66-B66E-F772F5A738EE}" destId="{562992A6-5069-4017-8228-BD825AF24D46}"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DC936239-A592-4010-9E21-5AC8FC49BDE4}" type="doc">
      <dgm:prSet loTypeId="urn:microsoft.com/office/officeart/2005/8/layout/list1" loCatId="list" qsTypeId="urn:microsoft.com/office/officeart/2005/8/quickstyle/simple1" qsCatId="simple" csTypeId="urn:microsoft.com/office/officeart/2005/8/colors/colorful5" csCatId="colorful" phldr="1"/>
      <dgm:spPr/>
      <dgm:t>
        <a:bodyPr/>
        <a:lstStyle/>
        <a:p>
          <a:endParaRPr lang="en-US"/>
        </a:p>
      </dgm:t>
    </dgm:pt>
    <dgm:pt modelId="{0852D332-1FEB-44BB-ABCD-FCEBA04E9A02}">
      <dgm:prSet/>
      <dgm:spPr/>
      <dgm:t>
        <a:bodyPr/>
        <a:lstStyle/>
        <a:p>
          <a:r>
            <a:rPr lang="fr-FR"/>
            <a:t>Benefits </a:t>
          </a:r>
          <a:endParaRPr lang="en-US"/>
        </a:p>
      </dgm:t>
    </dgm:pt>
    <dgm:pt modelId="{281F3E6E-D219-4377-83A9-B0544C5261C6}" type="parTrans" cxnId="{77F014EE-E7CB-4F38-AF19-5C2F69C831EB}">
      <dgm:prSet/>
      <dgm:spPr/>
      <dgm:t>
        <a:bodyPr/>
        <a:lstStyle/>
        <a:p>
          <a:endParaRPr lang="en-US"/>
        </a:p>
      </dgm:t>
    </dgm:pt>
    <dgm:pt modelId="{9301ACD0-EA54-474A-B2F1-0630175619A6}" type="sibTrans" cxnId="{77F014EE-E7CB-4F38-AF19-5C2F69C831EB}">
      <dgm:prSet/>
      <dgm:spPr/>
      <dgm:t>
        <a:bodyPr/>
        <a:lstStyle/>
        <a:p>
          <a:endParaRPr lang="en-US"/>
        </a:p>
      </dgm:t>
    </dgm:pt>
    <dgm:pt modelId="{9978CD2E-3562-4A86-9EAE-E64E11C95446}">
      <dgm:prSet/>
      <dgm:spPr/>
      <dgm:t>
        <a:bodyPr/>
        <a:lstStyle/>
        <a:p>
          <a:r>
            <a:rPr lang="fr-FR" sz="3200" b="0" i="0" kern="1200" dirty="0" err="1"/>
            <a:t>Flexibility</a:t>
          </a:r>
          <a:endParaRPr lang="en-US" sz="3200" b="0" kern="1200" dirty="0"/>
        </a:p>
      </dgm:t>
    </dgm:pt>
    <dgm:pt modelId="{1C1A3560-2FEF-4C99-A434-4D5CFD955EBC}" type="parTrans" cxnId="{94B8E91A-F9FE-4AAA-BDA1-4C3F009E67C9}">
      <dgm:prSet/>
      <dgm:spPr/>
      <dgm:t>
        <a:bodyPr/>
        <a:lstStyle/>
        <a:p>
          <a:endParaRPr lang="en-US"/>
        </a:p>
      </dgm:t>
    </dgm:pt>
    <dgm:pt modelId="{62F1DC19-4C3C-41D2-A108-478A46E75795}" type="sibTrans" cxnId="{94B8E91A-F9FE-4AAA-BDA1-4C3F009E67C9}">
      <dgm:prSet/>
      <dgm:spPr/>
      <dgm:t>
        <a:bodyPr/>
        <a:lstStyle/>
        <a:p>
          <a:endParaRPr lang="en-US"/>
        </a:p>
      </dgm:t>
    </dgm:pt>
    <dgm:pt modelId="{C70A11F5-BDA7-4859-8753-C70A8CF45063}">
      <dgm:prSet custT="1"/>
      <dgm:spPr/>
      <dgm:t>
        <a:bodyPr/>
        <a:lstStyle/>
        <a:p>
          <a:r>
            <a:rPr lang="fr-FR" sz="3200" b="0" i="0" kern="1200" dirty="0" err="1"/>
            <a:t>Scalability</a:t>
          </a:r>
          <a:endParaRPr lang="en-US" sz="3200" b="0" kern="1200" dirty="0">
            <a:solidFill>
              <a:prstClr val="black">
                <a:hueOff val="0"/>
                <a:satOff val="0"/>
                <a:lumOff val="0"/>
                <a:alphaOff val="0"/>
              </a:prstClr>
            </a:solidFill>
            <a:latin typeface="Calibri" panose="020F0502020204030204"/>
            <a:ea typeface="+mn-ea"/>
            <a:cs typeface="+mn-cs"/>
          </a:endParaRPr>
        </a:p>
      </dgm:t>
    </dgm:pt>
    <dgm:pt modelId="{B8A5EC3A-4DA5-410E-9CCD-52F05A823F21}" type="parTrans" cxnId="{5EF4A2AD-D3B1-4586-89FA-623059AC4C39}">
      <dgm:prSet/>
      <dgm:spPr/>
      <dgm:t>
        <a:bodyPr/>
        <a:lstStyle/>
        <a:p>
          <a:endParaRPr lang="en-US"/>
        </a:p>
      </dgm:t>
    </dgm:pt>
    <dgm:pt modelId="{85DB9BB5-126E-47A4-8314-C64D6FEF6E15}" type="sibTrans" cxnId="{5EF4A2AD-D3B1-4586-89FA-623059AC4C39}">
      <dgm:prSet/>
      <dgm:spPr/>
      <dgm:t>
        <a:bodyPr/>
        <a:lstStyle/>
        <a:p>
          <a:endParaRPr lang="en-US"/>
        </a:p>
      </dgm:t>
    </dgm:pt>
    <dgm:pt modelId="{38FCBFE3-8606-4CCC-A21C-F9B5AD68AEFE}">
      <dgm:prSet/>
      <dgm:spPr/>
      <dgm:t>
        <a:bodyPr/>
        <a:lstStyle/>
        <a:p>
          <a:r>
            <a:rPr lang="fr-FR"/>
            <a:t>Disadvantages</a:t>
          </a:r>
          <a:endParaRPr lang="en-US"/>
        </a:p>
      </dgm:t>
    </dgm:pt>
    <dgm:pt modelId="{B09D17AC-EE73-482B-9786-6826F741EE5C}" type="parTrans" cxnId="{96FA0CE3-34CC-4CFD-95D2-DD60226E8F9B}">
      <dgm:prSet/>
      <dgm:spPr/>
      <dgm:t>
        <a:bodyPr/>
        <a:lstStyle/>
        <a:p>
          <a:endParaRPr lang="en-US"/>
        </a:p>
      </dgm:t>
    </dgm:pt>
    <dgm:pt modelId="{EB15D139-923D-4594-B32B-35B169A05307}" type="sibTrans" cxnId="{96FA0CE3-34CC-4CFD-95D2-DD60226E8F9B}">
      <dgm:prSet/>
      <dgm:spPr/>
      <dgm:t>
        <a:bodyPr/>
        <a:lstStyle/>
        <a:p>
          <a:endParaRPr lang="en-US"/>
        </a:p>
      </dgm:t>
    </dgm:pt>
    <dgm:pt modelId="{6C55AC37-CAAA-454B-B826-C8B23EB114A0}">
      <dgm:prSet/>
      <dgm:spPr/>
      <dgm:t>
        <a:bodyPr/>
        <a:lstStyle/>
        <a:p>
          <a:r>
            <a:rPr lang="fr-FR" b="0" i="0" dirty="0" err="1"/>
            <a:t>Cost</a:t>
          </a:r>
          <a:endParaRPr lang="en-US" b="0" dirty="0"/>
        </a:p>
      </dgm:t>
    </dgm:pt>
    <dgm:pt modelId="{6F151D40-E6D3-4342-BC61-707F16EB1EF8}" type="parTrans" cxnId="{97B0649B-2DE1-4158-9790-DF86FED83D5A}">
      <dgm:prSet/>
      <dgm:spPr/>
      <dgm:t>
        <a:bodyPr/>
        <a:lstStyle/>
        <a:p>
          <a:endParaRPr lang="en-US"/>
        </a:p>
      </dgm:t>
    </dgm:pt>
    <dgm:pt modelId="{F8A394BC-790E-44D7-AED5-23548856DD72}" type="sibTrans" cxnId="{97B0649B-2DE1-4158-9790-DF86FED83D5A}">
      <dgm:prSet/>
      <dgm:spPr/>
      <dgm:t>
        <a:bodyPr/>
        <a:lstStyle/>
        <a:p>
          <a:endParaRPr lang="en-US"/>
        </a:p>
      </dgm:t>
    </dgm:pt>
    <dgm:pt modelId="{87851B88-2385-4A0C-AB88-A1B148D8AA8B}">
      <dgm:prSet/>
      <dgm:spPr/>
      <dgm:t>
        <a:bodyPr/>
        <a:lstStyle/>
        <a:p>
          <a:r>
            <a:rPr lang="fr-FR" b="0" i="0" dirty="0"/>
            <a:t>Data silos</a:t>
          </a:r>
          <a:endParaRPr lang="en-US" b="0" dirty="0"/>
        </a:p>
      </dgm:t>
    </dgm:pt>
    <dgm:pt modelId="{EC4A40C9-BA5E-4A35-9065-D54929587137}" type="parTrans" cxnId="{7CCF5289-FF7E-411A-B0E3-AEAFE1517996}">
      <dgm:prSet/>
      <dgm:spPr/>
      <dgm:t>
        <a:bodyPr/>
        <a:lstStyle/>
        <a:p>
          <a:endParaRPr lang="en-US"/>
        </a:p>
      </dgm:t>
    </dgm:pt>
    <dgm:pt modelId="{3A04A193-5446-4DA5-BEFA-8998C39AAEC5}" type="sibTrans" cxnId="{7CCF5289-FF7E-411A-B0E3-AEAFE1517996}">
      <dgm:prSet/>
      <dgm:spPr/>
      <dgm:t>
        <a:bodyPr/>
        <a:lstStyle/>
        <a:p>
          <a:endParaRPr lang="en-US"/>
        </a:p>
      </dgm:t>
    </dgm:pt>
    <dgm:pt modelId="{2D389BDF-00B6-49A8-A1CD-061599BD9490}">
      <dgm:prSet/>
      <dgm:spPr/>
      <dgm:t>
        <a:bodyPr/>
        <a:lstStyle/>
        <a:p>
          <a:r>
            <a:rPr lang="fr-FR" b="0" i="0" dirty="0" err="1"/>
            <a:t>Rarity</a:t>
          </a:r>
          <a:endParaRPr lang="en-US" b="0" dirty="0"/>
        </a:p>
      </dgm:t>
    </dgm:pt>
    <dgm:pt modelId="{752E6A8A-AE75-471C-B890-E67F065CBAAE}" type="parTrans" cxnId="{E401AD87-2529-4787-8D44-5884C415F7A7}">
      <dgm:prSet/>
      <dgm:spPr/>
    </dgm:pt>
    <dgm:pt modelId="{C969005B-AF5F-4033-8DCA-1A7D2BC82332}" type="sibTrans" cxnId="{E401AD87-2529-4787-8D44-5884C415F7A7}">
      <dgm:prSet/>
      <dgm:spPr/>
    </dgm:pt>
    <dgm:pt modelId="{AA3A1473-574A-4F66-B66E-F772F5A738EE}" type="pres">
      <dgm:prSet presAssocID="{DC936239-A592-4010-9E21-5AC8FC49BDE4}" presName="linear" presStyleCnt="0">
        <dgm:presLayoutVars>
          <dgm:dir/>
          <dgm:animLvl val="lvl"/>
          <dgm:resizeHandles val="exact"/>
        </dgm:presLayoutVars>
      </dgm:prSet>
      <dgm:spPr/>
    </dgm:pt>
    <dgm:pt modelId="{D16D8625-9C29-48BB-8515-B9BF1B058599}" type="pres">
      <dgm:prSet presAssocID="{0852D332-1FEB-44BB-ABCD-FCEBA04E9A02}" presName="parentLin" presStyleCnt="0"/>
      <dgm:spPr/>
    </dgm:pt>
    <dgm:pt modelId="{01E560AD-759A-4804-89F6-494AB7CDEF8E}" type="pres">
      <dgm:prSet presAssocID="{0852D332-1FEB-44BB-ABCD-FCEBA04E9A02}" presName="parentLeftMargin" presStyleLbl="node1" presStyleIdx="0" presStyleCnt="2"/>
      <dgm:spPr/>
    </dgm:pt>
    <dgm:pt modelId="{BFC09820-5639-4743-BA50-1D531610F329}" type="pres">
      <dgm:prSet presAssocID="{0852D332-1FEB-44BB-ABCD-FCEBA04E9A02}" presName="parentText" presStyleLbl="node1" presStyleIdx="0" presStyleCnt="2">
        <dgm:presLayoutVars>
          <dgm:chMax val="0"/>
          <dgm:bulletEnabled val="1"/>
        </dgm:presLayoutVars>
      </dgm:prSet>
      <dgm:spPr/>
    </dgm:pt>
    <dgm:pt modelId="{49EAC47D-FFE6-477D-9A8F-F301A3C44638}" type="pres">
      <dgm:prSet presAssocID="{0852D332-1FEB-44BB-ABCD-FCEBA04E9A02}" presName="negativeSpace" presStyleCnt="0"/>
      <dgm:spPr/>
    </dgm:pt>
    <dgm:pt modelId="{A73F4E0E-2637-4324-B035-1CE1935B78B2}" type="pres">
      <dgm:prSet presAssocID="{0852D332-1FEB-44BB-ABCD-FCEBA04E9A02}" presName="childText" presStyleLbl="conFgAcc1" presStyleIdx="0" presStyleCnt="2">
        <dgm:presLayoutVars>
          <dgm:bulletEnabled val="1"/>
        </dgm:presLayoutVars>
      </dgm:prSet>
      <dgm:spPr/>
    </dgm:pt>
    <dgm:pt modelId="{A4E33ACA-DABC-4E08-BBA4-0F29B8340E6B}" type="pres">
      <dgm:prSet presAssocID="{9301ACD0-EA54-474A-B2F1-0630175619A6}" presName="spaceBetweenRectangles" presStyleCnt="0"/>
      <dgm:spPr/>
    </dgm:pt>
    <dgm:pt modelId="{3C960546-E85B-47BD-8243-9C029C881312}" type="pres">
      <dgm:prSet presAssocID="{38FCBFE3-8606-4CCC-A21C-F9B5AD68AEFE}" presName="parentLin" presStyleCnt="0"/>
      <dgm:spPr/>
    </dgm:pt>
    <dgm:pt modelId="{5A97EE7E-109B-4086-8E80-66082548CC7F}" type="pres">
      <dgm:prSet presAssocID="{38FCBFE3-8606-4CCC-A21C-F9B5AD68AEFE}" presName="parentLeftMargin" presStyleLbl="node1" presStyleIdx="0" presStyleCnt="2"/>
      <dgm:spPr/>
    </dgm:pt>
    <dgm:pt modelId="{03820CB6-BC0E-41E5-8DFD-83AF22FF7561}" type="pres">
      <dgm:prSet presAssocID="{38FCBFE3-8606-4CCC-A21C-F9B5AD68AEFE}" presName="parentText" presStyleLbl="node1" presStyleIdx="1" presStyleCnt="2">
        <dgm:presLayoutVars>
          <dgm:chMax val="0"/>
          <dgm:bulletEnabled val="1"/>
        </dgm:presLayoutVars>
      </dgm:prSet>
      <dgm:spPr/>
    </dgm:pt>
    <dgm:pt modelId="{492B0D69-FEB8-4725-B900-C296526555A9}" type="pres">
      <dgm:prSet presAssocID="{38FCBFE3-8606-4CCC-A21C-F9B5AD68AEFE}" presName="negativeSpace" presStyleCnt="0"/>
      <dgm:spPr/>
    </dgm:pt>
    <dgm:pt modelId="{562992A6-5069-4017-8228-BD825AF24D46}" type="pres">
      <dgm:prSet presAssocID="{38FCBFE3-8606-4CCC-A21C-F9B5AD68AEFE}" presName="childText" presStyleLbl="conFgAcc1" presStyleIdx="1" presStyleCnt="2">
        <dgm:presLayoutVars>
          <dgm:bulletEnabled val="1"/>
        </dgm:presLayoutVars>
      </dgm:prSet>
      <dgm:spPr/>
    </dgm:pt>
  </dgm:ptLst>
  <dgm:cxnLst>
    <dgm:cxn modelId="{76C33315-5417-446C-A90A-92200081475F}" type="presOf" srcId="{9978CD2E-3562-4A86-9EAE-E64E11C95446}" destId="{A73F4E0E-2637-4324-B035-1CE1935B78B2}" srcOrd="0" destOrd="0" presId="urn:microsoft.com/office/officeart/2005/8/layout/list1"/>
    <dgm:cxn modelId="{468C281A-7AB4-49D1-9E9F-322CF0427331}" type="presOf" srcId="{6C55AC37-CAAA-454B-B826-C8B23EB114A0}" destId="{562992A6-5069-4017-8228-BD825AF24D46}" srcOrd="0" destOrd="0" presId="urn:microsoft.com/office/officeart/2005/8/layout/list1"/>
    <dgm:cxn modelId="{94B8E91A-F9FE-4AAA-BDA1-4C3F009E67C9}" srcId="{0852D332-1FEB-44BB-ABCD-FCEBA04E9A02}" destId="{9978CD2E-3562-4A86-9EAE-E64E11C95446}" srcOrd="0" destOrd="0" parTransId="{1C1A3560-2FEF-4C99-A434-4D5CFD955EBC}" sibTransId="{62F1DC19-4C3C-41D2-A108-478A46E75795}"/>
    <dgm:cxn modelId="{12084623-D596-49C2-839E-9639B34B4DB1}" type="presOf" srcId="{38FCBFE3-8606-4CCC-A21C-F9B5AD68AEFE}" destId="{5A97EE7E-109B-4086-8E80-66082548CC7F}" srcOrd="0" destOrd="0" presId="urn:microsoft.com/office/officeart/2005/8/layout/list1"/>
    <dgm:cxn modelId="{2E07C93B-BE8B-445C-87BD-E9E6C661DD98}" type="presOf" srcId="{38FCBFE3-8606-4CCC-A21C-F9B5AD68AEFE}" destId="{03820CB6-BC0E-41E5-8DFD-83AF22FF7561}" srcOrd="1" destOrd="0" presId="urn:microsoft.com/office/officeart/2005/8/layout/list1"/>
    <dgm:cxn modelId="{B2F0AF67-001F-411C-8436-40075A5882D4}" type="presOf" srcId="{87851B88-2385-4A0C-AB88-A1B148D8AA8B}" destId="{562992A6-5069-4017-8228-BD825AF24D46}" srcOrd="0" destOrd="1" presId="urn:microsoft.com/office/officeart/2005/8/layout/list1"/>
    <dgm:cxn modelId="{2060D16D-803C-486A-892E-61E7BA5A955B}" type="presOf" srcId="{2D389BDF-00B6-49A8-A1CD-061599BD9490}" destId="{562992A6-5069-4017-8228-BD825AF24D46}" srcOrd="0" destOrd="2" presId="urn:microsoft.com/office/officeart/2005/8/layout/list1"/>
    <dgm:cxn modelId="{4E5A057F-F7AC-4FBC-9E39-055573036DDA}" type="presOf" srcId="{DC936239-A592-4010-9E21-5AC8FC49BDE4}" destId="{AA3A1473-574A-4F66-B66E-F772F5A738EE}" srcOrd="0" destOrd="0" presId="urn:microsoft.com/office/officeart/2005/8/layout/list1"/>
    <dgm:cxn modelId="{E401AD87-2529-4787-8D44-5884C415F7A7}" srcId="{38FCBFE3-8606-4CCC-A21C-F9B5AD68AEFE}" destId="{2D389BDF-00B6-49A8-A1CD-061599BD9490}" srcOrd="2" destOrd="0" parTransId="{752E6A8A-AE75-471C-B890-E67F065CBAAE}" sibTransId="{C969005B-AF5F-4033-8DCA-1A7D2BC82332}"/>
    <dgm:cxn modelId="{7CCF5289-FF7E-411A-B0E3-AEAFE1517996}" srcId="{38FCBFE3-8606-4CCC-A21C-F9B5AD68AEFE}" destId="{87851B88-2385-4A0C-AB88-A1B148D8AA8B}" srcOrd="1" destOrd="0" parTransId="{EC4A40C9-BA5E-4A35-9065-D54929587137}" sibTransId="{3A04A193-5446-4DA5-BEFA-8998C39AAEC5}"/>
    <dgm:cxn modelId="{D354F895-2903-451E-8EE3-DCFD5A15D43E}" type="presOf" srcId="{C70A11F5-BDA7-4859-8753-C70A8CF45063}" destId="{A73F4E0E-2637-4324-B035-1CE1935B78B2}" srcOrd="0" destOrd="1" presId="urn:microsoft.com/office/officeart/2005/8/layout/list1"/>
    <dgm:cxn modelId="{97B0649B-2DE1-4158-9790-DF86FED83D5A}" srcId="{38FCBFE3-8606-4CCC-A21C-F9B5AD68AEFE}" destId="{6C55AC37-CAAA-454B-B826-C8B23EB114A0}" srcOrd="0" destOrd="0" parTransId="{6F151D40-E6D3-4342-BC61-707F16EB1EF8}" sibTransId="{F8A394BC-790E-44D7-AED5-23548856DD72}"/>
    <dgm:cxn modelId="{F63998A7-3009-4950-8C2E-0821B1F1E7F3}" type="presOf" srcId="{0852D332-1FEB-44BB-ABCD-FCEBA04E9A02}" destId="{01E560AD-759A-4804-89F6-494AB7CDEF8E}" srcOrd="0" destOrd="0" presId="urn:microsoft.com/office/officeart/2005/8/layout/list1"/>
    <dgm:cxn modelId="{5EF4A2AD-D3B1-4586-89FA-623059AC4C39}" srcId="{0852D332-1FEB-44BB-ABCD-FCEBA04E9A02}" destId="{C70A11F5-BDA7-4859-8753-C70A8CF45063}" srcOrd="1" destOrd="0" parTransId="{B8A5EC3A-4DA5-410E-9CCD-52F05A823F21}" sibTransId="{85DB9BB5-126E-47A4-8314-C64D6FEF6E15}"/>
    <dgm:cxn modelId="{7EDD53D2-EF92-4A9B-B1D9-F901892E2EB4}" type="presOf" srcId="{0852D332-1FEB-44BB-ABCD-FCEBA04E9A02}" destId="{BFC09820-5639-4743-BA50-1D531610F329}" srcOrd="1" destOrd="0" presId="urn:microsoft.com/office/officeart/2005/8/layout/list1"/>
    <dgm:cxn modelId="{96FA0CE3-34CC-4CFD-95D2-DD60226E8F9B}" srcId="{DC936239-A592-4010-9E21-5AC8FC49BDE4}" destId="{38FCBFE3-8606-4CCC-A21C-F9B5AD68AEFE}" srcOrd="1" destOrd="0" parTransId="{B09D17AC-EE73-482B-9786-6826F741EE5C}" sibTransId="{EB15D139-923D-4594-B32B-35B169A05307}"/>
    <dgm:cxn modelId="{77F014EE-E7CB-4F38-AF19-5C2F69C831EB}" srcId="{DC936239-A592-4010-9E21-5AC8FC49BDE4}" destId="{0852D332-1FEB-44BB-ABCD-FCEBA04E9A02}" srcOrd="0" destOrd="0" parTransId="{281F3E6E-D219-4377-83A9-B0544C5261C6}" sibTransId="{9301ACD0-EA54-474A-B2F1-0630175619A6}"/>
    <dgm:cxn modelId="{C9EADDDA-A749-4996-A444-52486F140EDA}" type="presParOf" srcId="{AA3A1473-574A-4F66-B66E-F772F5A738EE}" destId="{D16D8625-9C29-48BB-8515-B9BF1B058599}" srcOrd="0" destOrd="0" presId="urn:microsoft.com/office/officeart/2005/8/layout/list1"/>
    <dgm:cxn modelId="{31D9DCE0-5E9B-4385-AA6D-B436A332D8FD}" type="presParOf" srcId="{D16D8625-9C29-48BB-8515-B9BF1B058599}" destId="{01E560AD-759A-4804-89F6-494AB7CDEF8E}" srcOrd="0" destOrd="0" presId="urn:microsoft.com/office/officeart/2005/8/layout/list1"/>
    <dgm:cxn modelId="{5309BD3E-D653-4F21-AB1D-928F065E5D06}" type="presParOf" srcId="{D16D8625-9C29-48BB-8515-B9BF1B058599}" destId="{BFC09820-5639-4743-BA50-1D531610F329}" srcOrd="1" destOrd="0" presId="urn:microsoft.com/office/officeart/2005/8/layout/list1"/>
    <dgm:cxn modelId="{F6DEB9A9-5027-426B-B946-C00AE95CA4D3}" type="presParOf" srcId="{AA3A1473-574A-4F66-B66E-F772F5A738EE}" destId="{49EAC47D-FFE6-477D-9A8F-F301A3C44638}" srcOrd="1" destOrd="0" presId="urn:microsoft.com/office/officeart/2005/8/layout/list1"/>
    <dgm:cxn modelId="{9767FDE0-F210-4D51-9A67-8B0B863A3E5C}" type="presParOf" srcId="{AA3A1473-574A-4F66-B66E-F772F5A738EE}" destId="{A73F4E0E-2637-4324-B035-1CE1935B78B2}" srcOrd="2" destOrd="0" presId="urn:microsoft.com/office/officeart/2005/8/layout/list1"/>
    <dgm:cxn modelId="{B3FCD459-1BB3-4389-87FA-ACAD83AA9570}" type="presParOf" srcId="{AA3A1473-574A-4F66-B66E-F772F5A738EE}" destId="{A4E33ACA-DABC-4E08-BBA4-0F29B8340E6B}" srcOrd="3" destOrd="0" presId="urn:microsoft.com/office/officeart/2005/8/layout/list1"/>
    <dgm:cxn modelId="{D0A069F8-3BCE-4228-A3E8-DA1F4B68EFDA}" type="presParOf" srcId="{AA3A1473-574A-4F66-B66E-F772F5A738EE}" destId="{3C960546-E85B-47BD-8243-9C029C881312}" srcOrd="4" destOrd="0" presId="urn:microsoft.com/office/officeart/2005/8/layout/list1"/>
    <dgm:cxn modelId="{D3CDC537-100E-454E-9649-19B8D64A9AC0}" type="presParOf" srcId="{3C960546-E85B-47BD-8243-9C029C881312}" destId="{5A97EE7E-109B-4086-8E80-66082548CC7F}" srcOrd="0" destOrd="0" presId="urn:microsoft.com/office/officeart/2005/8/layout/list1"/>
    <dgm:cxn modelId="{BB133249-92E6-4DB0-A13B-521AF72356A6}" type="presParOf" srcId="{3C960546-E85B-47BD-8243-9C029C881312}" destId="{03820CB6-BC0E-41E5-8DFD-83AF22FF7561}" srcOrd="1" destOrd="0" presId="urn:microsoft.com/office/officeart/2005/8/layout/list1"/>
    <dgm:cxn modelId="{2E388679-02BB-49B0-A89F-6EF5BAEDF354}" type="presParOf" srcId="{AA3A1473-574A-4F66-B66E-F772F5A738EE}" destId="{492B0D69-FEB8-4725-B900-C296526555A9}" srcOrd="5" destOrd="0" presId="urn:microsoft.com/office/officeart/2005/8/layout/list1"/>
    <dgm:cxn modelId="{D1CDBB85-CAB3-475F-B8E8-F8D5081B40CF}" type="presParOf" srcId="{AA3A1473-574A-4F66-B66E-F772F5A738EE}" destId="{562992A6-5069-4017-8228-BD825AF24D46}"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50C07459-E392-41FB-BE08-0F0BB4913ABD}"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58DD36D8-3C1D-4C66-B052-377789CECDA8}">
      <dgm:prSet/>
      <dgm:spPr/>
      <dgm:t>
        <a:bodyPr/>
        <a:lstStyle/>
        <a:p>
          <a:pPr>
            <a:defRPr b="1"/>
          </a:pPr>
          <a:r>
            <a:rPr lang="fr-FR" dirty="0"/>
            <a:t>High </a:t>
          </a:r>
          <a:r>
            <a:rPr lang="fr-FR" dirty="0" err="1"/>
            <a:t>Availability</a:t>
          </a:r>
          <a:r>
            <a:rPr lang="fr-FR" dirty="0"/>
            <a:t>: </a:t>
          </a:r>
          <a:r>
            <a:rPr lang="fr-FR" b="0" i="0" dirty="0"/>
            <a:t>service-</a:t>
          </a:r>
          <a:r>
            <a:rPr lang="fr-FR" b="0" i="0" dirty="0" err="1"/>
            <a:t>level</a:t>
          </a:r>
          <a:r>
            <a:rPr lang="fr-FR" b="0" i="0" dirty="0"/>
            <a:t> agreement </a:t>
          </a:r>
          <a:r>
            <a:rPr lang="fr-FR" dirty="0"/>
            <a:t>SLAs</a:t>
          </a:r>
          <a:endParaRPr lang="en-US" dirty="0"/>
        </a:p>
      </dgm:t>
    </dgm:pt>
    <dgm:pt modelId="{4BD78F9F-B0F4-40F9-8D52-7DDDE7C599C8}" type="parTrans" cxnId="{DAB6A0EF-262C-4BB4-A5B7-42CE6B0BB7FF}">
      <dgm:prSet/>
      <dgm:spPr/>
      <dgm:t>
        <a:bodyPr/>
        <a:lstStyle/>
        <a:p>
          <a:endParaRPr lang="en-US"/>
        </a:p>
      </dgm:t>
    </dgm:pt>
    <dgm:pt modelId="{0C91DE0B-52B6-409E-BC96-94F99070C99A}" type="sibTrans" cxnId="{DAB6A0EF-262C-4BB4-A5B7-42CE6B0BB7FF}">
      <dgm:prSet/>
      <dgm:spPr/>
      <dgm:t>
        <a:bodyPr/>
        <a:lstStyle/>
        <a:p>
          <a:endParaRPr lang="en-US"/>
        </a:p>
      </dgm:t>
    </dgm:pt>
    <dgm:pt modelId="{A4581FC6-8F7C-45A7-B9EB-A4B42660E0E1}">
      <dgm:prSet/>
      <dgm:spPr/>
      <dgm:t>
        <a:bodyPr/>
        <a:lstStyle/>
        <a:p>
          <a:pPr>
            <a:defRPr b="1"/>
          </a:pPr>
          <a:r>
            <a:rPr lang="fr-FR"/>
            <a:t>Sclability : </a:t>
          </a:r>
          <a:r>
            <a:rPr lang="en-US"/>
            <a:t>Scalability refers to the ability to adjust resources to meet demand.</a:t>
          </a:r>
        </a:p>
      </dgm:t>
    </dgm:pt>
    <dgm:pt modelId="{39504FE0-D00A-47F4-9A67-959C784AC50E}" type="parTrans" cxnId="{60C57028-DD09-4ABB-99FD-0ADB48618273}">
      <dgm:prSet/>
      <dgm:spPr/>
      <dgm:t>
        <a:bodyPr/>
        <a:lstStyle/>
        <a:p>
          <a:endParaRPr lang="en-US"/>
        </a:p>
      </dgm:t>
    </dgm:pt>
    <dgm:pt modelId="{D6C170C2-2491-472A-A98F-6B4D5A2E8F27}" type="sibTrans" cxnId="{60C57028-DD09-4ABB-99FD-0ADB48618273}">
      <dgm:prSet/>
      <dgm:spPr/>
      <dgm:t>
        <a:bodyPr/>
        <a:lstStyle/>
        <a:p>
          <a:endParaRPr lang="en-US"/>
        </a:p>
      </dgm:t>
    </dgm:pt>
    <dgm:pt modelId="{B571CA19-2EC4-4890-A669-3519F3AF68DF}">
      <dgm:prSet/>
      <dgm:spPr/>
      <dgm:t>
        <a:bodyPr/>
        <a:lstStyle/>
        <a:p>
          <a:r>
            <a:rPr lang="en-US"/>
            <a:t>Vertical scaling is focused on increasing or decreasing the capabilities of resources. </a:t>
          </a:r>
        </a:p>
      </dgm:t>
    </dgm:pt>
    <dgm:pt modelId="{D04DA887-EFA4-4CD2-943E-55D65AEAEFF8}" type="parTrans" cxnId="{F48BF14E-3A06-4A69-82B9-B7A787551E70}">
      <dgm:prSet/>
      <dgm:spPr/>
      <dgm:t>
        <a:bodyPr/>
        <a:lstStyle/>
        <a:p>
          <a:endParaRPr lang="en-US"/>
        </a:p>
      </dgm:t>
    </dgm:pt>
    <dgm:pt modelId="{ACCEFF47-A1DE-4BD0-8C59-7CF67EB2A970}" type="sibTrans" cxnId="{F48BF14E-3A06-4A69-82B9-B7A787551E70}">
      <dgm:prSet/>
      <dgm:spPr/>
      <dgm:t>
        <a:bodyPr/>
        <a:lstStyle/>
        <a:p>
          <a:endParaRPr lang="en-US"/>
        </a:p>
      </dgm:t>
    </dgm:pt>
    <dgm:pt modelId="{57438F1F-6A94-4C6B-90BF-ED20D512BCEF}">
      <dgm:prSet/>
      <dgm:spPr/>
      <dgm:t>
        <a:bodyPr/>
        <a:lstStyle/>
        <a:p>
          <a:r>
            <a:rPr lang="en-US"/>
            <a:t>Horizontal scaling is adding or subtracting the number of resources.</a:t>
          </a:r>
        </a:p>
      </dgm:t>
    </dgm:pt>
    <dgm:pt modelId="{9FF4DEBD-5485-43B4-AACE-BD0747B9D50C}" type="parTrans" cxnId="{1ACE5BD7-EC97-4CD3-9418-565F03F07F0C}">
      <dgm:prSet/>
      <dgm:spPr/>
      <dgm:t>
        <a:bodyPr/>
        <a:lstStyle/>
        <a:p>
          <a:endParaRPr lang="en-US"/>
        </a:p>
      </dgm:t>
    </dgm:pt>
    <dgm:pt modelId="{0FCC0EF1-8B3A-4980-B45F-DF865777C83A}" type="sibTrans" cxnId="{1ACE5BD7-EC97-4CD3-9418-565F03F07F0C}">
      <dgm:prSet/>
      <dgm:spPr/>
      <dgm:t>
        <a:bodyPr/>
        <a:lstStyle/>
        <a:p>
          <a:endParaRPr lang="en-US"/>
        </a:p>
      </dgm:t>
    </dgm:pt>
    <dgm:pt modelId="{71FD1A3B-29B3-4063-B86C-0872C8697490}">
      <dgm:prSet/>
      <dgm:spPr/>
      <dgm:t>
        <a:bodyPr/>
        <a:lstStyle/>
        <a:p>
          <a:pPr>
            <a:defRPr b="1"/>
          </a:pPr>
          <a:r>
            <a:rPr lang="fr-FR"/>
            <a:t>Reliability: </a:t>
          </a:r>
          <a:r>
            <a:rPr lang="en-US"/>
            <a:t>ability of a system to recover from failures and continue to function. (</a:t>
          </a:r>
          <a:r>
            <a:rPr lang="fr-FR"/>
            <a:t>décentralise design)</a:t>
          </a:r>
          <a:endParaRPr lang="en-US"/>
        </a:p>
      </dgm:t>
    </dgm:pt>
    <dgm:pt modelId="{A416C105-FB13-4340-9604-50967B1CC582}" type="parTrans" cxnId="{428B1179-D71C-42A3-BAF3-F3FDC057EC1D}">
      <dgm:prSet/>
      <dgm:spPr/>
      <dgm:t>
        <a:bodyPr/>
        <a:lstStyle/>
        <a:p>
          <a:endParaRPr lang="en-US"/>
        </a:p>
      </dgm:t>
    </dgm:pt>
    <dgm:pt modelId="{78024D3D-8366-49D4-8792-04FEB39624ED}" type="sibTrans" cxnId="{428B1179-D71C-42A3-BAF3-F3FDC057EC1D}">
      <dgm:prSet/>
      <dgm:spPr/>
      <dgm:t>
        <a:bodyPr/>
        <a:lstStyle/>
        <a:p>
          <a:endParaRPr lang="en-US"/>
        </a:p>
      </dgm:t>
    </dgm:pt>
    <dgm:pt modelId="{91083E9E-2797-4E1C-8353-2DBCD4008050}">
      <dgm:prSet/>
      <dgm:spPr/>
      <dgm:t>
        <a:bodyPr/>
        <a:lstStyle/>
        <a:p>
          <a:pPr>
            <a:defRPr b="1"/>
          </a:pPr>
          <a:r>
            <a:rPr lang="fr-FR"/>
            <a:t>Predictablity</a:t>
          </a:r>
          <a:endParaRPr lang="en-US"/>
        </a:p>
      </dgm:t>
    </dgm:pt>
    <dgm:pt modelId="{B7B18D9C-D319-465F-8711-7EB1EC553477}" type="parTrans" cxnId="{E4A55DB9-2189-4BEB-B095-5CAB8771E681}">
      <dgm:prSet/>
      <dgm:spPr/>
      <dgm:t>
        <a:bodyPr/>
        <a:lstStyle/>
        <a:p>
          <a:endParaRPr lang="en-US"/>
        </a:p>
      </dgm:t>
    </dgm:pt>
    <dgm:pt modelId="{01DEB7A2-358A-4523-B948-1F097E6FA59D}" type="sibTrans" cxnId="{E4A55DB9-2189-4BEB-B095-5CAB8771E681}">
      <dgm:prSet/>
      <dgm:spPr/>
      <dgm:t>
        <a:bodyPr/>
        <a:lstStyle/>
        <a:p>
          <a:endParaRPr lang="en-US"/>
        </a:p>
      </dgm:t>
    </dgm:pt>
    <dgm:pt modelId="{4C2AC24B-1651-4203-BAC2-68953A09C6AC}">
      <dgm:prSet/>
      <dgm:spPr/>
      <dgm:t>
        <a:bodyPr/>
        <a:lstStyle/>
        <a:p>
          <a:r>
            <a:rPr lang="en-US"/>
            <a:t>performance predictability</a:t>
          </a:r>
        </a:p>
      </dgm:t>
    </dgm:pt>
    <dgm:pt modelId="{FCFFC4FB-7AC5-459C-96CD-42548CFB197B}" type="parTrans" cxnId="{001AC4CE-6A03-4E5A-9CC9-2DDEF367CB5B}">
      <dgm:prSet/>
      <dgm:spPr/>
      <dgm:t>
        <a:bodyPr/>
        <a:lstStyle/>
        <a:p>
          <a:endParaRPr lang="en-US"/>
        </a:p>
      </dgm:t>
    </dgm:pt>
    <dgm:pt modelId="{BA1434CF-AF2E-4AB5-AF9E-D2FD67FA40D7}" type="sibTrans" cxnId="{001AC4CE-6A03-4E5A-9CC9-2DDEF367CB5B}">
      <dgm:prSet/>
      <dgm:spPr/>
      <dgm:t>
        <a:bodyPr/>
        <a:lstStyle/>
        <a:p>
          <a:endParaRPr lang="en-US"/>
        </a:p>
      </dgm:t>
    </dgm:pt>
    <dgm:pt modelId="{E0CD52E9-55AC-42F0-B87A-856159A3BFFD}">
      <dgm:prSet/>
      <dgm:spPr/>
      <dgm:t>
        <a:bodyPr/>
        <a:lstStyle/>
        <a:p>
          <a:r>
            <a:rPr lang="en-US"/>
            <a:t>cost predictability: Total Cost of Ownership (TCO) or Pricing Calculator to get an estimate of potential cloud spend.</a:t>
          </a:r>
        </a:p>
      </dgm:t>
    </dgm:pt>
    <dgm:pt modelId="{4996F8B1-76D3-425E-988A-633E523931B1}" type="parTrans" cxnId="{862E4BDC-DD1C-44A1-9AB7-46CB2F07BD9B}">
      <dgm:prSet/>
      <dgm:spPr/>
      <dgm:t>
        <a:bodyPr/>
        <a:lstStyle/>
        <a:p>
          <a:endParaRPr lang="en-US"/>
        </a:p>
      </dgm:t>
    </dgm:pt>
    <dgm:pt modelId="{7CEC1739-038B-46E5-9A0C-F67AB3B733A0}" type="sibTrans" cxnId="{862E4BDC-DD1C-44A1-9AB7-46CB2F07BD9B}">
      <dgm:prSet/>
      <dgm:spPr/>
      <dgm:t>
        <a:bodyPr/>
        <a:lstStyle/>
        <a:p>
          <a:endParaRPr lang="en-US"/>
        </a:p>
      </dgm:t>
    </dgm:pt>
    <dgm:pt modelId="{D016A51D-C136-4520-8014-18B97BF2E6AC}" type="pres">
      <dgm:prSet presAssocID="{50C07459-E392-41FB-BE08-0F0BB4913ABD}" presName="linear" presStyleCnt="0">
        <dgm:presLayoutVars>
          <dgm:animLvl val="lvl"/>
          <dgm:resizeHandles val="exact"/>
        </dgm:presLayoutVars>
      </dgm:prSet>
      <dgm:spPr/>
    </dgm:pt>
    <dgm:pt modelId="{DB5180E9-0BEC-473F-B624-969C89B204D7}" type="pres">
      <dgm:prSet presAssocID="{58DD36D8-3C1D-4C66-B052-377789CECDA8}" presName="parentText" presStyleLbl="node1" presStyleIdx="0" presStyleCnt="4" custLinFactY="-4523" custLinFactNeighborY="-100000">
        <dgm:presLayoutVars>
          <dgm:chMax val="0"/>
          <dgm:bulletEnabled val="1"/>
        </dgm:presLayoutVars>
      </dgm:prSet>
      <dgm:spPr/>
    </dgm:pt>
    <dgm:pt modelId="{D434E9ED-71A2-4286-858B-547077DD20A2}" type="pres">
      <dgm:prSet presAssocID="{0C91DE0B-52B6-409E-BC96-94F99070C99A}" presName="spacer" presStyleCnt="0"/>
      <dgm:spPr/>
    </dgm:pt>
    <dgm:pt modelId="{92733B67-BB0C-4EFE-A186-C82BB1E0206B}" type="pres">
      <dgm:prSet presAssocID="{A4581FC6-8F7C-45A7-B9EB-A4B42660E0E1}" presName="parentText" presStyleLbl="node1" presStyleIdx="1" presStyleCnt="4">
        <dgm:presLayoutVars>
          <dgm:chMax val="0"/>
          <dgm:bulletEnabled val="1"/>
        </dgm:presLayoutVars>
      </dgm:prSet>
      <dgm:spPr/>
    </dgm:pt>
    <dgm:pt modelId="{24547A0C-C5D1-45E1-A1B3-7DA1B821AAB3}" type="pres">
      <dgm:prSet presAssocID="{A4581FC6-8F7C-45A7-B9EB-A4B42660E0E1}" presName="childText" presStyleLbl="revTx" presStyleIdx="0" presStyleCnt="2">
        <dgm:presLayoutVars>
          <dgm:bulletEnabled val="1"/>
        </dgm:presLayoutVars>
      </dgm:prSet>
      <dgm:spPr/>
    </dgm:pt>
    <dgm:pt modelId="{D0B34697-8BCD-48BE-AE6E-82E9FA244183}" type="pres">
      <dgm:prSet presAssocID="{71FD1A3B-29B3-4063-B86C-0872C8697490}" presName="parentText" presStyleLbl="node1" presStyleIdx="2" presStyleCnt="4">
        <dgm:presLayoutVars>
          <dgm:chMax val="0"/>
          <dgm:bulletEnabled val="1"/>
        </dgm:presLayoutVars>
      </dgm:prSet>
      <dgm:spPr/>
    </dgm:pt>
    <dgm:pt modelId="{FEC9E994-00EB-411A-A4E8-58F4670D9DBE}" type="pres">
      <dgm:prSet presAssocID="{78024D3D-8366-49D4-8792-04FEB39624ED}" presName="spacer" presStyleCnt="0"/>
      <dgm:spPr/>
    </dgm:pt>
    <dgm:pt modelId="{CE0B2165-7168-486E-BCAE-1547DB934662}" type="pres">
      <dgm:prSet presAssocID="{91083E9E-2797-4E1C-8353-2DBCD4008050}" presName="parentText" presStyleLbl="node1" presStyleIdx="3" presStyleCnt="4">
        <dgm:presLayoutVars>
          <dgm:chMax val="0"/>
          <dgm:bulletEnabled val="1"/>
        </dgm:presLayoutVars>
      </dgm:prSet>
      <dgm:spPr/>
    </dgm:pt>
    <dgm:pt modelId="{C406AC92-F8D8-495E-BD90-3464E1746A0B}" type="pres">
      <dgm:prSet presAssocID="{91083E9E-2797-4E1C-8353-2DBCD4008050}" presName="childText" presStyleLbl="revTx" presStyleIdx="1" presStyleCnt="2">
        <dgm:presLayoutVars>
          <dgm:bulletEnabled val="1"/>
        </dgm:presLayoutVars>
      </dgm:prSet>
      <dgm:spPr/>
    </dgm:pt>
  </dgm:ptLst>
  <dgm:cxnLst>
    <dgm:cxn modelId="{A1AE1D1A-95DC-4541-94B7-E1E9D571C1AE}" type="presOf" srcId="{4C2AC24B-1651-4203-BAC2-68953A09C6AC}" destId="{C406AC92-F8D8-495E-BD90-3464E1746A0B}" srcOrd="0" destOrd="0" presId="urn:microsoft.com/office/officeart/2005/8/layout/vList2"/>
    <dgm:cxn modelId="{CECF3A21-E8DB-4A51-9773-38CF7419E5BD}" type="presOf" srcId="{E0CD52E9-55AC-42F0-B87A-856159A3BFFD}" destId="{C406AC92-F8D8-495E-BD90-3464E1746A0B}" srcOrd="0" destOrd="1" presId="urn:microsoft.com/office/officeart/2005/8/layout/vList2"/>
    <dgm:cxn modelId="{60C57028-DD09-4ABB-99FD-0ADB48618273}" srcId="{50C07459-E392-41FB-BE08-0F0BB4913ABD}" destId="{A4581FC6-8F7C-45A7-B9EB-A4B42660E0E1}" srcOrd="1" destOrd="0" parTransId="{39504FE0-D00A-47F4-9A67-959C784AC50E}" sibTransId="{D6C170C2-2491-472A-A98F-6B4D5A2E8F27}"/>
    <dgm:cxn modelId="{512A8934-ECA3-4937-87D4-E3302684DAA0}" type="presOf" srcId="{91083E9E-2797-4E1C-8353-2DBCD4008050}" destId="{CE0B2165-7168-486E-BCAE-1547DB934662}" srcOrd="0" destOrd="0" presId="urn:microsoft.com/office/officeart/2005/8/layout/vList2"/>
    <dgm:cxn modelId="{4E03AC42-322A-4C09-8275-B5E072B94239}" type="presOf" srcId="{50C07459-E392-41FB-BE08-0F0BB4913ABD}" destId="{D016A51D-C136-4520-8014-18B97BF2E6AC}" srcOrd="0" destOrd="0" presId="urn:microsoft.com/office/officeart/2005/8/layout/vList2"/>
    <dgm:cxn modelId="{F48C9464-9153-4224-82F8-DCD877304F80}" type="presOf" srcId="{B571CA19-2EC4-4890-A669-3519F3AF68DF}" destId="{24547A0C-C5D1-45E1-A1B3-7DA1B821AAB3}" srcOrd="0" destOrd="0" presId="urn:microsoft.com/office/officeart/2005/8/layout/vList2"/>
    <dgm:cxn modelId="{F48BF14E-3A06-4A69-82B9-B7A787551E70}" srcId="{A4581FC6-8F7C-45A7-B9EB-A4B42660E0E1}" destId="{B571CA19-2EC4-4890-A669-3519F3AF68DF}" srcOrd="0" destOrd="0" parTransId="{D04DA887-EFA4-4CD2-943E-55D65AEAEFF8}" sibTransId="{ACCEFF47-A1DE-4BD0-8C59-7CF67EB2A970}"/>
    <dgm:cxn modelId="{428B1179-D71C-42A3-BAF3-F3FDC057EC1D}" srcId="{50C07459-E392-41FB-BE08-0F0BB4913ABD}" destId="{71FD1A3B-29B3-4063-B86C-0872C8697490}" srcOrd="2" destOrd="0" parTransId="{A416C105-FB13-4340-9604-50967B1CC582}" sibTransId="{78024D3D-8366-49D4-8792-04FEB39624ED}"/>
    <dgm:cxn modelId="{323F4A85-6D9D-4C2F-AAA4-BB2306FF63CE}" type="presOf" srcId="{71FD1A3B-29B3-4063-B86C-0872C8697490}" destId="{D0B34697-8BCD-48BE-AE6E-82E9FA244183}" srcOrd="0" destOrd="0" presId="urn:microsoft.com/office/officeart/2005/8/layout/vList2"/>
    <dgm:cxn modelId="{028122B3-896E-4603-AAAF-025916A33FC4}" type="presOf" srcId="{57438F1F-6A94-4C6B-90BF-ED20D512BCEF}" destId="{24547A0C-C5D1-45E1-A1B3-7DA1B821AAB3}" srcOrd="0" destOrd="1" presId="urn:microsoft.com/office/officeart/2005/8/layout/vList2"/>
    <dgm:cxn modelId="{E4A55DB9-2189-4BEB-B095-5CAB8771E681}" srcId="{50C07459-E392-41FB-BE08-0F0BB4913ABD}" destId="{91083E9E-2797-4E1C-8353-2DBCD4008050}" srcOrd="3" destOrd="0" parTransId="{B7B18D9C-D319-465F-8711-7EB1EC553477}" sibTransId="{01DEB7A2-358A-4523-B948-1F097E6FA59D}"/>
    <dgm:cxn modelId="{276D16C0-33E2-41AC-8D9F-5A9022C065E0}" type="presOf" srcId="{58DD36D8-3C1D-4C66-B052-377789CECDA8}" destId="{DB5180E9-0BEC-473F-B624-969C89B204D7}" srcOrd="0" destOrd="0" presId="urn:microsoft.com/office/officeart/2005/8/layout/vList2"/>
    <dgm:cxn modelId="{FBCD24CB-EEED-4D58-AC80-0C80457FD21D}" type="presOf" srcId="{A4581FC6-8F7C-45A7-B9EB-A4B42660E0E1}" destId="{92733B67-BB0C-4EFE-A186-C82BB1E0206B}" srcOrd="0" destOrd="0" presId="urn:microsoft.com/office/officeart/2005/8/layout/vList2"/>
    <dgm:cxn modelId="{001AC4CE-6A03-4E5A-9CC9-2DDEF367CB5B}" srcId="{91083E9E-2797-4E1C-8353-2DBCD4008050}" destId="{4C2AC24B-1651-4203-BAC2-68953A09C6AC}" srcOrd="0" destOrd="0" parTransId="{FCFFC4FB-7AC5-459C-96CD-42548CFB197B}" sibTransId="{BA1434CF-AF2E-4AB5-AF9E-D2FD67FA40D7}"/>
    <dgm:cxn modelId="{1ACE5BD7-EC97-4CD3-9418-565F03F07F0C}" srcId="{A4581FC6-8F7C-45A7-B9EB-A4B42660E0E1}" destId="{57438F1F-6A94-4C6B-90BF-ED20D512BCEF}" srcOrd="1" destOrd="0" parTransId="{9FF4DEBD-5485-43B4-AACE-BD0747B9D50C}" sibTransId="{0FCC0EF1-8B3A-4980-B45F-DF865777C83A}"/>
    <dgm:cxn modelId="{862E4BDC-DD1C-44A1-9AB7-46CB2F07BD9B}" srcId="{91083E9E-2797-4E1C-8353-2DBCD4008050}" destId="{E0CD52E9-55AC-42F0-B87A-856159A3BFFD}" srcOrd="1" destOrd="0" parTransId="{4996F8B1-76D3-425E-988A-633E523931B1}" sibTransId="{7CEC1739-038B-46E5-9A0C-F67AB3B733A0}"/>
    <dgm:cxn modelId="{DAB6A0EF-262C-4BB4-A5B7-42CE6B0BB7FF}" srcId="{50C07459-E392-41FB-BE08-0F0BB4913ABD}" destId="{58DD36D8-3C1D-4C66-B052-377789CECDA8}" srcOrd="0" destOrd="0" parTransId="{4BD78F9F-B0F4-40F9-8D52-7DDDE7C599C8}" sibTransId="{0C91DE0B-52B6-409E-BC96-94F99070C99A}"/>
    <dgm:cxn modelId="{787D886D-EB80-40A7-9325-917B0B9AD532}" type="presParOf" srcId="{D016A51D-C136-4520-8014-18B97BF2E6AC}" destId="{DB5180E9-0BEC-473F-B624-969C89B204D7}" srcOrd="0" destOrd="0" presId="urn:microsoft.com/office/officeart/2005/8/layout/vList2"/>
    <dgm:cxn modelId="{D669D1D7-2F1B-464D-9D45-D432964A8DCC}" type="presParOf" srcId="{D016A51D-C136-4520-8014-18B97BF2E6AC}" destId="{D434E9ED-71A2-4286-858B-547077DD20A2}" srcOrd="1" destOrd="0" presId="urn:microsoft.com/office/officeart/2005/8/layout/vList2"/>
    <dgm:cxn modelId="{9D184A29-48D6-4C1C-8A71-877C53095978}" type="presParOf" srcId="{D016A51D-C136-4520-8014-18B97BF2E6AC}" destId="{92733B67-BB0C-4EFE-A186-C82BB1E0206B}" srcOrd="2" destOrd="0" presId="urn:microsoft.com/office/officeart/2005/8/layout/vList2"/>
    <dgm:cxn modelId="{8A069A59-8107-4CD3-A4D4-9D6B89370362}" type="presParOf" srcId="{D016A51D-C136-4520-8014-18B97BF2E6AC}" destId="{24547A0C-C5D1-45E1-A1B3-7DA1B821AAB3}" srcOrd="3" destOrd="0" presId="urn:microsoft.com/office/officeart/2005/8/layout/vList2"/>
    <dgm:cxn modelId="{0C4581B4-C1B1-48A4-B5B7-A199EB97CF14}" type="presParOf" srcId="{D016A51D-C136-4520-8014-18B97BF2E6AC}" destId="{D0B34697-8BCD-48BE-AE6E-82E9FA244183}" srcOrd="4" destOrd="0" presId="urn:microsoft.com/office/officeart/2005/8/layout/vList2"/>
    <dgm:cxn modelId="{260F801F-1E78-41CE-9E23-90FB07172206}" type="presParOf" srcId="{D016A51D-C136-4520-8014-18B97BF2E6AC}" destId="{FEC9E994-00EB-411A-A4E8-58F4670D9DBE}" srcOrd="5" destOrd="0" presId="urn:microsoft.com/office/officeart/2005/8/layout/vList2"/>
    <dgm:cxn modelId="{3ADF0F82-E9CB-412F-A903-706D2FC33F16}" type="presParOf" srcId="{D016A51D-C136-4520-8014-18B97BF2E6AC}" destId="{CE0B2165-7168-486E-BCAE-1547DB934662}" srcOrd="6" destOrd="0" presId="urn:microsoft.com/office/officeart/2005/8/layout/vList2"/>
    <dgm:cxn modelId="{26B73084-44DD-4E2C-BDFE-039FF9C9E986}" type="presParOf" srcId="{D016A51D-C136-4520-8014-18B97BF2E6AC}" destId="{C406AC92-F8D8-495E-BD90-3464E1746A0B}" srcOrd="7"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052F8B88-B8EB-430E-9354-9B764630457C}" type="doc">
      <dgm:prSet loTypeId="urn:microsoft.com/office/officeart/2005/8/layout/list1" loCatId="list" qsTypeId="urn:microsoft.com/office/officeart/2005/8/quickstyle/simple1" qsCatId="simple" csTypeId="urn:microsoft.com/office/officeart/2005/8/colors/colorful5" csCatId="colorful" phldr="1"/>
      <dgm:spPr/>
      <dgm:t>
        <a:bodyPr/>
        <a:lstStyle/>
        <a:p>
          <a:endParaRPr lang="en-US"/>
        </a:p>
      </dgm:t>
    </dgm:pt>
    <dgm:pt modelId="{F7A18F1B-75B7-412A-8C8B-C7DC478FF758}">
      <dgm:prSet/>
      <dgm:spPr/>
      <dgm:t>
        <a:bodyPr/>
        <a:lstStyle/>
        <a:p>
          <a:r>
            <a:rPr lang="en-US" dirty="0"/>
            <a:t>Agility</a:t>
          </a:r>
        </a:p>
      </dgm:t>
    </dgm:pt>
    <dgm:pt modelId="{92FF4BEE-5C7A-423D-850A-10764DFD7D8B}" type="parTrans" cxnId="{CC99266E-4214-4F01-A064-F64A10492397}">
      <dgm:prSet/>
      <dgm:spPr/>
      <dgm:t>
        <a:bodyPr/>
        <a:lstStyle/>
        <a:p>
          <a:endParaRPr lang="en-US"/>
        </a:p>
      </dgm:t>
    </dgm:pt>
    <dgm:pt modelId="{2152E363-A5BB-404C-8CC5-778C852B3802}" type="sibTrans" cxnId="{CC99266E-4214-4F01-A064-F64A10492397}">
      <dgm:prSet/>
      <dgm:spPr/>
      <dgm:t>
        <a:bodyPr/>
        <a:lstStyle/>
        <a:p>
          <a:endParaRPr lang="en-US"/>
        </a:p>
      </dgm:t>
    </dgm:pt>
    <dgm:pt modelId="{1358F497-50ED-4667-9B88-ECDBA66E6266}">
      <dgm:prSet/>
      <dgm:spPr/>
      <dgm:t>
        <a:bodyPr/>
        <a:lstStyle/>
        <a:p>
          <a:r>
            <a:rPr lang="en-US" dirty="0"/>
            <a:t>Competitivity, Competitiveness </a:t>
          </a:r>
        </a:p>
      </dgm:t>
    </dgm:pt>
    <dgm:pt modelId="{69B8A768-ECDC-4520-B0E6-AFB75BC21B8F}" type="parTrans" cxnId="{E74111FF-8B29-4C9D-82F2-260C9B356E67}">
      <dgm:prSet/>
      <dgm:spPr/>
      <dgm:t>
        <a:bodyPr/>
        <a:lstStyle/>
        <a:p>
          <a:endParaRPr lang="en-US"/>
        </a:p>
      </dgm:t>
    </dgm:pt>
    <dgm:pt modelId="{827FC802-374E-48D2-9E4D-6FD93D3844A9}" type="sibTrans" cxnId="{E74111FF-8B29-4C9D-82F2-260C9B356E67}">
      <dgm:prSet/>
      <dgm:spPr/>
      <dgm:t>
        <a:bodyPr/>
        <a:lstStyle/>
        <a:p>
          <a:endParaRPr lang="en-US"/>
        </a:p>
      </dgm:t>
    </dgm:pt>
    <dgm:pt modelId="{B714909F-C9AA-476F-995F-8C3C7DAA718F}">
      <dgm:prSet/>
      <dgm:spPr/>
      <dgm:t>
        <a:bodyPr/>
        <a:lstStyle/>
        <a:p>
          <a:r>
            <a:rPr lang="en-US"/>
            <a:t>Flexibility</a:t>
          </a:r>
        </a:p>
      </dgm:t>
    </dgm:pt>
    <dgm:pt modelId="{63085949-90A8-4580-8B37-375362703B07}" type="parTrans" cxnId="{29C1BB08-1254-4CBE-89CA-842E722DF070}">
      <dgm:prSet/>
      <dgm:spPr/>
      <dgm:t>
        <a:bodyPr/>
        <a:lstStyle/>
        <a:p>
          <a:endParaRPr lang="en-US"/>
        </a:p>
      </dgm:t>
    </dgm:pt>
    <dgm:pt modelId="{BD105907-D34B-4FB1-B16A-07A6FBE20384}" type="sibTrans" cxnId="{29C1BB08-1254-4CBE-89CA-842E722DF070}">
      <dgm:prSet/>
      <dgm:spPr/>
      <dgm:t>
        <a:bodyPr/>
        <a:lstStyle/>
        <a:p>
          <a:endParaRPr lang="en-US"/>
        </a:p>
      </dgm:t>
    </dgm:pt>
    <dgm:pt modelId="{24141C7E-F0C5-4F32-B221-AD9F723DC295}" type="pres">
      <dgm:prSet presAssocID="{052F8B88-B8EB-430E-9354-9B764630457C}" presName="linear" presStyleCnt="0">
        <dgm:presLayoutVars>
          <dgm:dir/>
          <dgm:animLvl val="lvl"/>
          <dgm:resizeHandles val="exact"/>
        </dgm:presLayoutVars>
      </dgm:prSet>
      <dgm:spPr/>
    </dgm:pt>
    <dgm:pt modelId="{807E965B-998E-42A5-B72D-8315C4CE9C32}" type="pres">
      <dgm:prSet presAssocID="{F7A18F1B-75B7-412A-8C8B-C7DC478FF758}" presName="parentLin" presStyleCnt="0"/>
      <dgm:spPr/>
    </dgm:pt>
    <dgm:pt modelId="{396930E0-96BA-42EA-AE3F-D0278C679C7E}" type="pres">
      <dgm:prSet presAssocID="{F7A18F1B-75B7-412A-8C8B-C7DC478FF758}" presName="parentLeftMargin" presStyleLbl="node1" presStyleIdx="0" presStyleCnt="3"/>
      <dgm:spPr/>
    </dgm:pt>
    <dgm:pt modelId="{DE07E7E4-726E-4898-9726-E71A0388F304}" type="pres">
      <dgm:prSet presAssocID="{F7A18F1B-75B7-412A-8C8B-C7DC478FF758}" presName="parentText" presStyleLbl="node1" presStyleIdx="0" presStyleCnt="3">
        <dgm:presLayoutVars>
          <dgm:chMax val="0"/>
          <dgm:bulletEnabled val="1"/>
        </dgm:presLayoutVars>
      </dgm:prSet>
      <dgm:spPr/>
    </dgm:pt>
    <dgm:pt modelId="{3C33876C-B757-4B2A-BAEF-BDC9192E3034}" type="pres">
      <dgm:prSet presAssocID="{F7A18F1B-75B7-412A-8C8B-C7DC478FF758}" presName="negativeSpace" presStyleCnt="0"/>
      <dgm:spPr/>
    </dgm:pt>
    <dgm:pt modelId="{0BF56BC0-4D87-4A93-8E7D-876BD08588B8}" type="pres">
      <dgm:prSet presAssocID="{F7A18F1B-75B7-412A-8C8B-C7DC478FF758}" presName="childText" presStyleLbl="conFgAcc1" presStyleIdx="0" presStyleCnt="3">
        <dgm:presLayoutVars>
          <dgm:bulletEnabled val="1"/>
        </dgm:presLayoutVars>
      </dgm:prSet>
      <dgm:spPr/>
    </dgm:pt>
    <dgm:pt modelId="{4CE236E8-DFB4-46E0-A538-E881CAA86E12}" type="pres">
      <dgm:prSet presAssocID="{2152E363-A5BB-404C-8CC5-778C852B3802}" presName="spaceBetweenRectangles" presStyleCnt="0"/>
      <dgm:spPr/>
    </dgm:pt>
    <dgm:pt modelId="{3C4C046C-A42E-4BB5-80F7-B8E58BB3FCF4}" type="pres">
      <dgm:prSet presAssocID="{1358F497-50ED-4667-9B88-ECDBA66E6266}" presName="parentLin" presStyleCnt="0"/>
      <dgm:spPr/>
    </dgm:pt>
    <dgm:pt modelId="{6112DC41-2288-4757-92AE-614EB4B71E53}" type="pres">
      <dgm:prSet presAssocID="{1358F497-50ED-4667-9B88-ECDBA66E6266}" presName="parentLeftMargin" presStyleLbl="node1" presStyleIdx="0" presStyleCnt="3"/>
      <dgm:spPr/>
    </dgm:pt>
    <dgm:pt modelId="{64A4623F-82FC-4154-8395-6DC68A61C8D9}" type="pres">
      <dgm:prSet presAssocID="{1358F497-50ED-4667-9B88-ECDBA66E6266}" presName="parentText" presStyleLbl="node1" presStyleIdx="1" presStyleCnt="3">
        <dgm:presLayoutVars>
          <dgm:chMax val="0"/>
          <dgm:bulletEnabled val="1"/>
        </dgm:presLayoutVars>
      </dgm:prSet>
      <dgm:spPr/>
    </dgm:pt>
    <dgm:pt modelId="{633C1575-A27F-4C09-983B-562D38DF7E0F}" type="pres">
      <dgm:prSet presAssocID="{1358F497-50ED-4667-9B88-ECDBA66E6266}" presName="negativeSpace" presStyleCnt="0"/>
      <dgm:spPr/>
    </dgm:pt>
    <dgm:pt modelId="{89ACD0C6-40F3-41E2-807B-A9FC0C34EEB1}" type="pres">
      <dgm:prSet presAssocID="{1358F497-50ED-4667-9B88-ECDBA66E6266}" presName="childText" presStyleLbl="conFgAcc1" presStyleIdx="1" presStyleCnt="3">
        <dgm:presLayoutVars>
          <dgm:bulletEnabled val="1"/>
        </dgm:presLayoutVars>
      </dgm:prSet>
      <dgm:spPr/>
    </dgm:pt>
    <dgm:pt modelId="{77CEE871-109D-4312-8804-3797915E8C63}" type="pres">
      <dgm:prSet presAssocID="{827FC802-374E-48D2-9E4D-6FD93D3844A9}" presName="spaceBetweenRectangles" presStyleCnt="0"/>
      <dgm:spPr/>
    </dgm:pt>
    <dgm:pt modelId="{4594DF86-7F9E-4979-B6AB-F26FAC157FEC}" type="pres">
      <dgm:prSet presAssocID="{B714909F-C9AA-476F-995F-8C3C7DAA718F}" presName="parentLin" presStyleCnt="0"/>
      <dgm:spPr/>
    </dgm:pt>
    <dgm:pt modelId="{53F490BE-3E52-4DE7-9B41-2C79E9FC960A}" type="pres">
      <dgm:prSet presAssocID="{B714909F-C9AA-476F-995F-8C3C7DAA718F}" presName="parentLeftMargin" presStyleLbl="node1" presStyleIdx="1" presStyleCnt="3"/>
      <dgm:spPr/>
    </dgm:pt>
    <dgm:pt modelId="{F3AFBBB3-4D53-42FC-B594-68DE877758B9}" type="pres">
      <dgm:prSet presAssocID="{B714909F-C9AA-476F-995F-8C3C7DAA718F}" presName="parentText" presStyleLbl="node1" presStyleIdx="2" presStyleCnt="3">
        <dgm:presLayoutVars>
          <dgm:chMax val="0"/>
          <dgm:bulletEnabled val="1"/>
        </dgm:presLayoutVars>
      </dgm:prSet>
      <dgm:spPr/>
    </dgm:pt>
    <dgm:pt modelId="{6C050A8F-4991-4A27-92DF-0024028C01E6}" type="pres">
      <dgm:prSet presAssocID="{B714909F-C9AA-476F-995F-8C3C7DAA718F}" presName="negativeSpace" presStyleCnt="0"/>
      <dgm:spPr/>
    </dgm:pt>
    <dgm:pt modelId="{B9661A96-EBA0-4588-8770-D97479FBD2A5}" type="pres">
      <dgm:prSet presAssocID="{B714909F-C9AA-476F-995F-8C3C7DAA718F}" presName="childText" presStyleLbl="conFgAcc1" presStyleIdx="2" presStyleCnt="3">
        <dgm:presLayoutVars>
          <dgm:bulletEnabled val="1"/>
        </dgm:presLayoutVars>
      </dgm:prSet>
      <dgm:spPr/>
    </dgm:pt>
  </dgm:ptLst>
  <dgm:cxnLst>
    <dgm:cxn modelId="{17B5EB05-D593-49CA-BCAC-3B3DD453147F}" type="presOf" srcId="{B714909F-C9AA-476F-995F-8C3C7DAA718F}" destId="{F3AFBBB3-4D53-42FC-B594-68DE877758B9}" srcOrd="1" destOrd="0" presId="urn:microsoft.com/office/officeart/2005/8/layout/list1"/>
    <dgm:cxn modelId="{29C1BB08-1254-4CBE-89CA-842E722DF070}" srcId="{052F8B88-B8EB-430E-9354-9B764630457C}" destId="{B714909F-C9AA-476F-995F-8C3C7DAA718F}" srcOrd="2" destOrd="0" parTransId="{63085949-90A8-4580-8B37-375362703B07}" sibTransId="{BD105907-D34B-4FB1-B16A-07A6FBE20384}"/>
    <dgm:cxn modelId="{1237CC08-E74F-4BA5-8118-AE558B7FE96C}" type="presOf" srcId="{052F8B88-B8EB-430E-9354-9B764630457C}" destId="{24141C7E-F0C5-4F32-B221-AD9F723DC295}" srcOrd="0" destOrd="0" presId="urn:microsoft.com/office/officeart/2005/8/layout/list1"/>
    <dgm:cxn modelId="{EA76BD40-2E1D-4FDC-9AD7-C06671B2B8F8}" type="presOf" srcId="{F7A18F1B-75B7-412A-8C8B-C7DC478FF758}" destId="{DE07E7E4-726E-4898-9726-E71A0388F304}" srcOrd="1" destOrd="0" presId="urn:microsoft.com/office/officeart/2005/8/layout/list1"/>
    <dgm:cxn modelId="{DB07A844-0DAA-4D0E-AC65-5E6251190B50}" type="presOf" srcId="{1358F497-50ED-4667-9B88-ECDBA66E6266}" destId="{64A4623F-82FC-4154-8395-6DC68A61C8D9}" srcOrd="1" destOrd="0" presId="urn:microsoft.com/office/officeart/2005/8/layout/list1"/>
    <dgm:cxn modelId="{CC99266E-4214-4F01-A064-F64A10492397}" srcId="{052F8B88-B8EB-430E-9354-9B764630457C}" destId="{F7A18F1B-75B7-412A-8C8B-C7DC478FF758}" srcOrd="0" destOrd="0" parTransId="{92FF4BEE-5C7A-423D-850A-10764DFD7D8B}" sibTransId="{2152E363-A5BB-404C-8CC5-778C852B3802}"/>
    <dgm:cxn modelId="{58ABCB8A-5932-46D8-BF28-B3906CC1AF1F}" type="presOf" srcId="{F7A18F1B-75B7-412A-8C8B-C7DC478FF758}" destId="{396930E0-96BA-42EA-AE3F-D0278C679C7E}" srcOrd="0" destOrd="0" presId="urn:microsoft.com/office/officeart/2005/8/layout/list1"/>
    <dgm:cxn modelId="{D6413F94-1E6D-4910-9D39-30236665080A}" type="presOf" srcId="{B714909F-C9AA-476F-995F-8C3C7DAA718F}" destId="{53F490BE-3E52-4DE7-9B41-2C79E9FC960A}" srcOrd="0" destOrd="0" presId="urn:microsoft.com/office/officeart/2005/8/layout/list1"/>
    <dgm:cxn modelId="{9EB9689C-C495-44DA-80D6-FE422B4AA314}" type="presOf" srcId="{1358F497-50ED-4667-9B88-ECDBA66E6266}" destId="{6112DC41-2288-4757-92AE-614EB4B71E53}" srcOrd="0" destOrd="0" presId="urn:microsoft.com/office/officeart/2005/8/layout/list1"/>
    <dgm:cxn modelId="{E74111FF-8B29-4C9D-82F2-260C9B356E67}" srcId="{052F8B88-B8EB-430E-9354-9B764630457C}" destId="{1358F497-50ED-4667-9B88-ECDBA66E6266}" srcOrd="1" destOrd="0" parTransId="{69B8A768-ECDC-4520-B0E6-AFB75BC21B8F}" sibTransId="{827FC802-374E-48D2-9E4D-6FD93D3844A9}"/>
    <dgm:cxn modelId="{1FA36B71-88FF-453E-89BA-E2E282AA68B1}" type="presParOf" srcId="{24141C7E-F0C5-4F32-B221-AD9F723DC295}" destId="{807E965B-998E-42A5-B72D-8315C4CE9C32}" srcOrd="0" destOrd="0" presId="urn:microsoft.com/office/officeart/2005/8/layout/list1"/>
    <dgm:cxn modelId="{5A111E85-8D3B-43DD-BB48-091562B9FB9E}" type="presParOf" srcId="{807E965B-998E-42A5-B72D-8315C4CE9C32}" destId="{396930E0-96BA-42EA-AE3F-D0278C679C7E}" srcOrd="0" destOrd="0" presId="urn:microsoft.com/office/officeart/2005/8/layout/list1"/>
    <dgm:cxn modelId="{8792E1AE-8DAB-4039-BCF1-E75DDBF86DA3}" type="presParOf" srcId="{807E965B-998E-42A5-B72D-8315C4CE9C32}" destId="{DE07E7E4-726E-4898-9726-E71A0388F304}" srcOrd="1" destOrd="0" presId="urn:microsoft.com/office/officeart/2005/8/layout/list1"/>
    <dgm:cxn modelId="{B32F24F9-AEA8-4E98-8DFA-C63C322919AC}" type="presParOf" srcId="{24141C7E-F0C5-4F32-B221-AD9F723DC295}" destId="{3C33876C-B757-4B2A-BAEF-BDC9192E3034}" srcOrd="1" destOrd="0" presId="urn:microsoft.com/office/officeart/2005/8/layout/list1"/>
    <dgm:cxn modelId="{AB30D117-3DB9-4C5E-91FD-A303F5E3728E}" type="presParOf" srcId="{24141C7E-F0C5-4F32-B221-AD9F723DC295}" destId="{0BF56BC0-4D87-4A93-8E7D-876BD08588B8}" srcOrd="2" destOrd="0" presId="urn:microsoft.com/office/officeart/2005/8/layout/list1"/>
    <dgm:cxn modelId="{B3BB32CC-FE1A-48CB-9696-4CBDF4E20067}" type="presParOf" srcId="{24141C7E-F0C5-4F32-B221-AD9F723DC295}" destId="{4CE236E8-DFB4-46E0-A538-E881CAA86E12}" srcOrd="3" destOrd="0" presId="urn:microsoft.com/office/officeart/2005/8/layout/list1"/>
    <dgm:cxn modelId="{540FEF1A-E18B-48D2-8696-E64B3A807B48}" type="presParOf" srcId="{24141C7E-F0C5-4F32-B221-AD9F723DC295}" destId="{3C4C046C-A42E-4BB5-80F7-B8E58BB3FCF4}" srcOrd="4" destOrd="0" presId="urn:microsoft.com/office/officeart/2005/8/layout/list1"/>
    <dgm:cxn modelId="{8D01626A-D028-4B38-BBF2-DD13DEE735FC}" type="presParOf" srcId="{3C4C046C-A42E-4BB5-80F7-B8E58BB3FCF4}" destId="{6112DC41-2288-4757-92AE-614EB4B71E53}" srcOrd="0" destOrd="0" presId="urn:microsoft.com/office/officeart/2005/8/layout/list1"/>
    <dgm:cxn modelId="{44936B27-127D-4F26-A3F7-87AA38E70698}" type="presParOf" srcId="{3C4C046C-A42E-4BB5-80F7-B8E58BB3FCF4}" destId="{64A4623F-82FC-4154-8395-6DC68A61C8D9}" srcOrd="1" destOrd="0" presId="urn:microsoft.com/office/officeart/2005/8/layout/list1"/>
    <dgm:cxn modelId="{AC7161AB-F19E-45F6-AE15-64D287DC0659}" type="presParOf" srcId="{24141C7E-F0C5-4F32-B221-AD9F723DC295}" destId="{633C1575-A27F-4C09-983B-562D38DF7E0F}" srcOrd="5" destOrd="0" presId="urn:microsoft.com/office/officeart/2005/8/layout/list1"/>
    <dgm:cxn modelId="{50C70455-2100-4598-B8B0-DDF3E245E012}" type="presParOf" srcId="{24141C7E-F0C5-4F32-B221-AD9F723DC295}" destId="{89ACD0C6-40F3-41E2-807B-A9FC0C34EEB1}" srcOrd="6" destOrd="0" presId="urn:microsoft.com/office/officeart/2005/8/layout/list1"/>
    <dgm:cxn modelId="{915C9FF2-14E5-4347-ADE6-9453AB40611A}" type="presParOf" srcId="{24141C7E-F0C5-4F32-B221-AD9F723DC295}" destId="{77CEE871-109D-4312-8804-3797915E8C63}" srcOrd="7" destOrd="0" presId="urn:microsoft.com/office/officeart/2005/8/layout/list1"/>
    <dgm:cxn modelId="{3F057985-FC57-4E44-BEB5-02210EF88BAF}" type="presParOf" srcId="{24141C7E-F0C5-4F32-B221-AD9F723DC295}" destId="{4594DF86-7F9E-4979-B6AB-F26FAC157FEC}" srcOrd="8" destOrd="0" presId="urn:microsoft.com/office/officeart/2005/8/layout/list1"/>
    <dgm:cxn modelId="{A43EC856-F3F5-4798-936F-8034A9591705}" type="presParOf" srcId="{4594DF86-7F9E-4979-B6AB-F26FAC157FEC}" destId="{53F490BE-3E52-4DE7-9B41-2C79E9FC960A}" srcOrd="0" destOrd="0" presId="urn:microsoft.com/office/officeart/2005/8/layout/list1"/>
    <dgm:cxn modelId="{0BC7CEAF-051B-4755-A717-5FBC8C5F4921}" type="presParOf" srcId="{4594DF86-7F9E-4979-B6AB-F26FAC157FEC}" destId="{F3AFBBB3-4D53-42FC-B594-68DE877758B9}" srcOrd="1" destOrd="0" presId="urn:microsoft.com/office/officeart/2005/8/layout/list1"/>
    <dgm:cxn modelId="{B1CF0DC4-6040-4597-B5C2-A63BC3A107EE}" type="presParOf" srcId="{24141C7E-F0C5-4F32-B221-AD9F723DC295}" destId="{6C050A8F-4991-4A27-92DF-0024028C01E6}" srcOrd="9" destOrd="0" presId="urn:microsoft.com/office/officeart/2005/8/layout/list1"/>
    <dgm:cxn modelId="{8F9BE825-0576-4FE9-9791-E662E68FF519}" type="presParOf" srcId="{24141C7E-F0C5-4F32-B221-AD9F723DC295}" destId="{B9661A96-EBA0-4588-8770-D97479FBD2A5}"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B574A4-94B4-4EC6-BBD8-116D221FBCD4}">
      <dsp:nvSpPr>
        <dsp:cNvPr id="0" name=""/>
        <dsp:cNvSpPr/>
      </dsp:nvSpPr>
      <dsp:spPr>
        <a:xfrm>
          <a:off x="0" y="349136"/>
          <a:ext cx="7363968" cy="1063125"/>
        </a:xfrm>
        <a:prstGeom prst="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1526" tIns="312420" rIns="571526" bIns="106680" numCol="1" spcCol="1270" anchor="t" anchorCtr="0">
          <a:noAutofit/>
        </a:bodyPr>
        <a:lstStyle/>
        <a:p>
          <a:pPr marL="114300" lvl="1" indent="-114300" algn="l" defTabSz="666750">
            <a:lnSpc>
              <a:spcPct val="90000"/>
            </a:lnSpc>
            <a:spcBef>
              <a:spcPct val="0"/>
            </a:spcBef>
            <a:spcAft>
              <a:spcPct val="15000"/>
            </a:spcAft>
            <a:buChar char="•"/>
          </a:pPr>
          <a:r>
            <a:rPr lang="fr-FR" sz="1500" kern="1200" dirty="0" err="1"/>
            <a:t>you</a:t>
          </a:r>
          <a:r>
            <a:rPr lang="fr-FR" sz="1500" kern="1200" dirty="0"/>
            <a:t> </a:t>
          </a:r>
          <a:r>
            <a:rPr lang="fr-FR" sz="1500" kern="1200" dirty="0" err="1"/>
            <a:t>get</a:t>
          </a:r>
          <a:r>
            <a:rPr lang="fr-FR" sz="1500" kern="1200" dirty="0"/>
            <a:t> </a:t>
          </a:r>
          <a:r>
            <a:rPr lang="fr-FR" sz="1500" kern="1200" dirty="0" err="1"/>
            <a:t>access</a:t>
          </a:r>
          <a:r>
            <a:rPr lang="fr-FR" sz="1500" kern="1200" dirty="0"/>
            <a:t> to cloud </a:t>
          </a:r>
          <a:r>
            <a:rPr lang="fr-FR" sz="1500" kern="1200" dirty="0" err="1"/>
            <a:t>resources</a:t>
          </a:r>
          <a:r>
            <a:rPr lang="fr-FR" sz="1500" kern="1200" dirty="0"/>
            <a:t> </a:t>
          </a:r>
          <a:r>
            <a:rPr lang="fr-FR" sz="1500" kern="1200" dirty="0" err="1"/>
            <a:t>such</a:t>
          </a:r>
          <a:r>
            <a:rPr lang="fr-FR" sz="1500" kern="1200" dirty="0"/>
            <a:t> as the </a:t>
          </a:r>
          <a:r>
            <a:rPr lang="fr-FR" sz="1500" kern="1200" dirty="0" err="1"/>
            <a:t>processing</a:t>
          </a:r>
          <a:r>
            <a:rPr lang="fr-FR" sz="1500" kern="1200" dirty="0"/>
            <a:t> power, </a:t>
          </a:r>
          <a:r>
            <a:rPr lang="fr-FR" sz="1500" kern="1200" dirty="0" err="1"/>
            <a:t>storage</a:t>
          </a:r>
          <a:r>
            <a:rPr lang="fr-FR" sz="1500" kern="1200" dirty="0"/>
            <a:t>, and network </a:t>
          </a:r>
          <a:r>
            <a:rPr lang="fr-FR" sz="1500" kern="1200" dirty="0" err="1"/>
            <a:t>you</a:t>
          </a:r>
          <a:r>
            <a:rPr lang="fr-FR" sz="1500" kern="1200" dirty="0"/>
            <a:t> </a:t>
          </a:r>
          <a:r>
            <a:rPr lang="fr-FR" sz="1500" kern="1200" dirty="0" err="1"/>
            <a:t>need</a:t>
          </a:r>
          <a:r>
            <a:rPr lang="fr-FR" sz="1500" kern="1200" dirty="0"/>
            <a:t>, </a:t>
          </a:r>
          <a:r>
            <a:rPr lang="fr-FR" sz="1500" kern="1200" dirty="0" err="1"/>
            <a:t>using</a:t>
          </a:r>
          <a:r>
            <a:rPr lang="fr-FR" sz="1500" kern="1200" dirty="0"/>
            <a:t> a simple interface, </a:t>
          </a:r>
          <a:r>
            <a:rPr lang="fr-FR" sz="1500" kern="1200" dirty="0" err="1"/>
            <a:t>without</a:t>
          </a:r>
          <a:r>
            <a:rPr lang="fr-FR" sz="1500" kern="1200" dirty="0"/>
            <a:t> </a:t>
          </a:r>
          <a:r>
            <a:rPr lang="fr-FR" sz="1500" kern="1200" dirty="0" err="1"/>
            <a:t>requirng</a:t>
          </a:r>
          <a:r>
            <a:rPr lang="fr-FR" sz="1500" kern="1200" dirty="0"/>
            <a:t> </a:t>
          </a:r>
          <a:r>
            <a:rPr lang="fr-FR" sz="1500" kern="1200" dirty="0" err="1"/>
            <a:t>human</a:t>
          </a:r>
          <a:r>
            <a:rPr lang="fr-FR" sz="1500" kern="1200" dirty="0"/>
            <a:t> interaction </a:t>
          </a:r>
          <a:r>
            <a:rPr lang="fr-FR" sz="1500" kern="1200" dirty="0" err="1"/>
            <a:t>with</a:t>
          </a:r>
          <a:r>
            <a:rPr lang="fr-FR" sz="1500" kern="1200" dirty="0"/>
            <a:t> </a:t>
          </a:r>
          <a:r>
            <a:rPr lang="fr-FR" sz="1500" kern="1200" dirty="0" err="1"/>
            <a:t>each</a:t>
          </a:r>
          <a:r>
            <a:rPr lang="fr-FR" sz="1500" kern="1200" dirty="0"/>
            <a:t> service provider.</a:t>
          </a:r>
          <a:endParaRPr lang="en-US" sz="1500" kern="1200" dirty="0"/>
        </a:p>
      </dsp:txBody>
      <dsp:txXfrm>
        <a:off x="0" y="349136"/>
        <a:ext cx="7363968" cy="1063125"/>
      </dsp:txXfrm>
    </dsp:sp>
    <dsp:sp modelId="{81D4F538-B5B8-4A17-B16B-91D5BB6903E0}">
      <dsp:nvSpPr>
        <dsp:cNvPr id="0" name=""/>
        <dsp:cNvSpPr/>
      </dsp:nvSpPr>
      <dsp:spPr>
        <a:xfrm>
          <a:off x="368198" y="127736"/>
          <a:ext cx="5154777" cy="44280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4838" tIns="0" rIns="194838" bIns="0" numCol="1" spcCol="1270" anchor="ctr" anchorCtr="0">
          <a:noAutofit/>
        </a:bodyPr>
        <a:lstStyle/>
        <a:p>
          <a:pPr marL="0" lvl="0" indent="0" algn="l" defTabSz="666750">
            <a:lnSpc>
              <a:spcPct val="90000"/>
            </a:lnSpc>
            <a:spcBef>
              <a:spcPct val="0"/>
            </a:spcBef>
            <a:spcAft>
              <a:spcPct val="35000"/>
            </a:spcAft>
            <a:buNone/>
          </a:pPr>
          <a:r>
            <a:rPr lang="fr-FR" sz="1500" b="1" kern="1200" dirty="0"/>
            <a:t>On-</a:t>
          </a:r>
          <a:r>
            <a:rPr lang="fr-FR" sz="1500" b="1" kern="1200" dirty="0" err="1"/>
            <a:t>demand</a:t>
          </a:r>
          <a:r>
            <a:rPr lang="fr-FR" sz="1500" b="1" kern="1200" dirty="0"/>
            <a:t> self-service: </a:t>
          </a:r>
          <a:endParaRPr lang="en-US" sz="1500" kern="1200" dirty="0"/>
        </a:p>
      </dsp:txBody>
      <dsp:txXfrm>
        <a:off x="389814" y="149352"/>
        <a:ext cx="5111545" cy="399568"/>
      </dsp:txXfrm>
    </dsp:sp>
    <dsp:sp modelId="{B14B89D9-A6C4-48B4-9268-188E8DDF04D7}">
      <dsp:nvSpPr>
        <dsp:cNvPr id="0" name=""/>
        <dsp:cNvSpPr/>
      </dsp:nvSpPr>
      <dsp:spPr>
        <a:xfrm>
          <a:off x="0" y="1714661"/>
          <a:ext cx="7363968" cy="637875"/>
        </a:xfrm>
        <a:prstGeom prst="rect">
          <a:avLst/>
        </a:prstGeom>
        <a:solidFill>
          <a:schemeClr val="lt1">
            <a:alpha val="90000"/>
            <a:hueOff val="0"/>
            <a:satOff val="0"/>
            <a:lumOff val="0"/>
            <a:alphaOff val="0"/>
          </a:schemeClr>
        </a:solidFill>
        <a:ln w="12700" cap="flat" cmpd="sng" algn="ctr">
          <a:solidFill>
            <a:schemeClr val="accent5">
              <a:hueOff val="-1689636"/>
              <a:satOff val="-4355"/>
              <a:lumOff val="-2941"/>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1526" tIns="312420" rIns="571526" bIns="106680" numCol="1" spcCol="1270" anchor="t" anchorCtr="0">
          <a:noAutofit/>
        </a:bodyPr>
        <a:lstStyle/>
        <a:p>
          <a:pPr marL="114300" lvl="1" indent="-114300" algn="l" defTabSz="666750">
            <a:lnSpc>
              <a:spcPct val="90000"/>
            </a:lnSpc>
            <a:spcBef>
              <a:spcPct val="0"/>
            </a:spcBef>
            <a:spcAft>
              <a:spcPct val="15000"/>
            </a:spcAft>
            <a:buChar char="•"/>
          </a:pPr>
          <a:r>
            <a:rPr lang="fr-FR" sz="1500" kern="1200" dirty="0" err="1"/>
            <a:t>you</a:t>
          </a:r>
          <a:r>
            <a:rPr lang="fr-FR" sz="1500" kern="1200" dirty="0"/>
            <a:t> can </a:t>
          </a:r>
          <a:r>
            <a:rPr lang="fr-FR" sz="1500" kern="1200" dirty="0" err="1"/>
            <a:t>access</a:t>
          </a:r>
          <a:r>
            <a:rPr lang="fr-FR" sz="1500" kern="1200" dirty="0"/>
            <a:t> more </a:t>
          </a:r>
          <a:r>
            <a:rPr lang="fr-FR" sz="1500" kern="1200" dirty="0" err="1"/>
            <a:t>resources</a:t>
          </a:r>
          <a:r>
            <a:rPr lang="fr-FR" sz="1500" kern="1200" dirty="0"/>
            <a:t> and </a:t>
          </a:r>
          <a:r>
            <a:rPr lang="fr-FR" sz="1500" kern="1200" dirty="0" err="1"/>
            <a:t>scale</a:t>
          </a:r>
          <a:r>
            <a:rPr lang="fr-FR" sz="1500" kern="1200" dirty="0"/>
            <a:t> back </a:t>
          </a:r>
          <a:r>
            <a:rPr lang="fr-FR" sz="1500" kern="1200" dirty="0" err="1"/>
            <a:t>when</a:t>
          </a:r>
          <a:r>
            <a:rPr lang="fr-FR" sz="1500" kern="1200" dirty="0"/>
            <a:t> </a:t>
          </a:r>
          <a:r>
            <a:rPr lang="fr-FR" sz="1500" kern="1200" dirty="0" err="1"/>
            <a:t>you</a:t>
          </a:r>
          <a:r>
            <a:rPr lang="fr-FR" sz="1500" kern="1200" dirty="0"/>
            <a:t> </a:t>
          </a:r>
          <a:r>
            <a:rPr lang="fr-FR" sz="1500" kern="1200" dirty="0" err="1"/>
            <a:t>don’t</a:t>
          </a:r>
          <a:r>
            <a:rPr lang="fr-FR" sz="1500" kern="1200" dirty="0"/>
            <a:t> </a:t>
          </a:r>
          <a:endParaRPr lang="en-US" sz="1500" kern="1200" dirty="0"/>
        </a:p>
      </dsp:txBody>
      <dsp:txXfrm>
        <a:off x="0" y="1714661"/>
        <a:ext cx="7363968" cy="637875"/>
      </dsp:txXfrm>
    </dsp:sp>
    <dsp:sp modelId="{3EE5DD19-E0E2-421C-8E8F-43DBAB950A70}">
      <dsp:nvSpPr>
        <dsp:cNvPr id="0" name=""/>
        <dsp:cNvSpPr/>
      </dsp:nvSpPr>
      <dsp:spPr>
        <a:xfrm>
          <a:off x="368198" y="1493261"/>
          <a:ext cx="5154777" cy="442800"/>
        </a:xfrm>
        <a:prstGeom prst="roundRect">
          <a:avLst/>
        </a:prstGeom>
        <a:solidFill>
          <a:schemeClr val="accent5">
            <a:hueOff val="-1689636"/>
            <a:satOff val="-4355"/>
            <a:lumOff val="-294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4838" tIns="0" rIns="194838" bIns="0" numCol="1" spcCol="1270" anchor="ctr" anchorCtr="0">
          <a:noAutofit/>
        </a:bodyPr>
        <a:lstStyle/>
        <a:p>
          <a:pPr marL="0" lvl="0" indent="0" algn="l" defTabSz="666750">
            <a:lnSpc>
              <a:spcPct val="90000"/>
            </a:lnSpc>
            <a:spcBef>
              <a:spcPct val="0"/>
            </a:spcBef>
            <a:spcAft>
              <a:spcPct val="35000"/>
            </a:spcAft>
            <a:buNone/>
          </a:pPr>
          <a:r>
            <a:rPr lang="fr-FR" sz="1500" b="1" kern="1200"/>
            <a:t>Rapid elasticity: </a:t>
          </a:r>
          <a:endParaRPr lang="en-US" sz="1500" kern="1200"/>
        </a:p>
      </dsp:txBody>
      <dsp:txXfrm>
        <a:off x="389814" y="1514877"/>
        <a:ext cx="5111545" cy="399568"/>
      </dsp:txXfrm>
    </dsp:sp>
    <dsp:sp modelId="{D816880C-BF92-486E-99F3-2E8B0C47F913}">
      <dsp:nvSpPr>
        <dsp:cNvPr id="0" name=""/>
        <dsp:cNvSpPr/>
      </dsp:nvSpPr>
      <dsp:spPr>
        <a:xfrm>
          <a:off x="0" y="2654936"/>
          <a:ext cx="7363968" cy="1063125"/>
        </a:xfrm>
        <a:prstGeom prst="rect">
          <a:avLst/>
        </a:prstGeom>
        <a:solidFill>
          <a:schemeClr val="lt1">
            <a:alpha val="90000"/>
            <a:hueOff val="0"/>
            <a:satOff val="0"/>
            <a:lumOff val="0"/>
            <a:alphaOff val="0"/>
          </a:schemeClr>
        </a:solidFill>
        <a:ln w="12700" cap="flat" cmpd="sng" algn="ctr">
          <a:solidFill>
            <a:schemeClr val="accent5">
              <a:hueOff val="-3379271"/>
              <a:satOff val="-8710"/>
              <a:lumOff val="-5883"/>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1526" tIns="312420" rIns="571526" bIns="106680" numCol="1" spcCol="1270" anchor="t" anchorCtr="0">
          <a:noAutofit/>
        </a:bodyPr>
        <a:lstStyle/>
        <a:p>
          <a:pPr marL="114300" lvl="1" indent="-114300" algn="l" defTabSz="666750">
            <a:lnSpc>
              <a:spcPct val="90000"/>
            </a:lnSpc>
            <a:spcBef>
              <a:spcPct val="0"/>
            </a:spcBef>
            <a:spcAft>
              <a:spcPct val="15000"/>
            </a:spcAft>
            <a:buChar char="•"/>
          </a:pPr>
          <a:r>
            <a:rPr lang="fr-FR" sz="1500" kern="1200" dirty="0"/>
            <a:t>cloud </a:t>
          </a:r>
          <a:r>
            <a:rPr lang="fr-FR" sz="1500" kern="1200" dirty="0" err="1"/>
            <a:t>computing</a:t>
          </a:r>
          <a:r>
            <a:rPr lang="fr-FR" sz="1500" kern="1200" dirty="0"/>
            <a:t> </a:t>
          </a:r>
          <a:r>
            <a:rPr lang="fr-FR" sz="1500" kern="1200" dirty="0" err="1"/>
            <a:t>resources</a:t>
          </a:r>
          <a:r>
            <a:rPr lang="fr-FR" sz="1500" kern="1200" dirty="0"/>
            <a:t> can </a:t>
          </a:r>
          <a:r>
            <a:rPr lang="fr-FR" sz="1500" kern="1200" dirty="0" err="1"/>
            <a:t>be</a:t>
          </a:r>
          <a:r>
            <a:rPr lang="fr-FR" sz="1500" kern="1200" dirty="0"/>
            <a:t> </a:t>
          </a:r>
          <a:r>
            <a:rPr lang="fr-FR" sz="1500" kern="1200" dirty="0" err="1"/>
            <a:t>accessed</a:t>
          </a:r>
          <a:r>
            <a:rPr lang="fr-FR" sz="1500" kern="1200" dirty="0"/>
            <a:t> via the network </a:t>
          </a:r>
          <a:r>
            <a:rPr lang="fr-FR" sz="1500" kern="1200" dirty="0" err="1"/>
            <a:t>through</a:t>
          </a:r>
          <a:r>
            <a:rPr lang="fr-FR" sz="1500" kern="1200" dirty="0"/>
            <a:t> standard </a:t>
          </a:r>
          <a:r>
            <a:rPr lang="fr-FR" sz="1500" kern="1200" dirty="0" err="1"/>
            <a:t>mechanisms</a:t>
          </a:r>
          <a:r>
            <a:rPr lang="fr-FR" sz="1500" kern="1200" dirty="0"/>
            <a:t> and platforms </a:t>
          </a:r>
          <a:r>
            <a:rPr lang="fr-FR" sz="1500" kern="1200" dirty="0" err="1"/>
            <a:t>such</a:t>
          </a:r>
          <a:r>
            <a:rPr lang="fr-FR" sz="1500" kern="1200" dirty="0"/>
            <a:t> as mobile phones, </a:t>
          </a:r>
          <a:r>
            <a:rPr lang="fr-FR" sz="1500" kern="1200" dirty="0" err="1"/>
            <a:t>tablets</a:t>
          </a:r>
          <a:r>
            <a:rPr lang="fr-FR" sz="1500" kern="1200" dirty="0"/>
            <a:t>, laptops and </a:t>
          </a:r>
          <a:r>
            <a:rPr lang="fr-FR" sz="1500" kern="1200" dirty="0" err="1"/>
            <a:t>workstations</a:t>
          </a:r>
          <a:endParaRPr lang="en-US" sz="1500" kern="1200" dirty="0"/>
        </a:p>
      </dsp:txBody>
      <dsp:txXfrm>
        <a:off x="0" y="2654936"/>
        <a:ext cx="7363968" cy="1063125"/>
      </dsp:txXfrm>
    </dsp:sp>
    <dsp:sp modelId="{D670908A-EC4B-4DE8-94EE-CA09098DEA3E}">
      <dsp:nvSpPr>
        <dsp:cNvPr id="0" name=""/>
        <dsp:cNvSpPr/>
      </dsp:nvSpPr>
      <dsp:spPr>
        <a:xfrm>
          <a:off x="368198" y="2433536"/>
          <a:ext cx="5154777" cy="442800"/>
        </a:xfrm>
        <a:prstGeom prst="round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4838" tIns="0" rIns="194838" bIns="0" numCol="1" spcCol="1270" anchor="ctr" anchorCtr="0">
          <a:noAutofit/>
        </a:bodyPr>
        <a:lstStyle/>
        <a:p>
          <a:pPr marL="0" lvl="0" indent="0" algn="l" defTabSz="666750">
            <a:lnSpc>
              <a:spcPct val="90000"/>
            </a:lnSpc>
            <a:spcBef>
              <a:spcPct val="0"/>
            </a:spcBef>
            <a:spcAft>
              <a:spcPct val="35000"/>
            </a:spcAft>
            <a:buNone/>
          </a:pPr>
          <a:r>
            <a:rPr lang="fr-FR" sz="1500" b="1" kern="1200"/>
            <a:t>Broad network access: </a:t>
          </a:r>
          <a:endParaRPr lang="en-US" sz="1500" kern="1200"/>
        </a:p>
      </dsp:txBody>
      <dsp:txXfrm>
        <a:off x="389814" y="2455152"/>
        <a:ext cx="5111545" cy="399568"/>
      </dsp:txXfrm>
    </dsp:sp>
    <dsp:sp modelId="{7C8B6F02-350E-41E5-938B-884486C71740}">
      <dsp:nvSpPr>
        <dsp:cNvPr id="0" name=""/>
        <dsp:cNvSpPr/>
      </dsp:nvSpPr>
      <dsp:spPr>
        <a:xfrm>
          <a:off x="0" y="4020462"/>
          <a:ext cx="7363968" cy="850500"/>
        </a:xfrm>
        <a:prstGeom prst="rect">
          <a:avLst/>
        </a:prstGeom>
        <a:solidFill>
          <a:schemeClr val="lt1">
            <a:alpha val="90000"/>
            <a:hueOff val="0"/>
            <a:satOff val="0"/>
            <a:lumOff val="0"/>
            <a:alphaOff val="0"/>
          </a:schemeClr>
        </a:solidFill>
        <a:ln w="12700" cap="flat" cmpd="sng" algn="ctr">
          <a:solidFill>
            <a:schemeClr val="accent5">
              <a:hueOff val="-5068907"/>
              <a:satOff val="-13064"/>
              <a:lumOff val="-8824"/>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1526" tIns="312420" rIns="571526" bIns="106680" numCol="1" spcCol="1270" anchor="t" anchorCtr="0">
          <a:noAutofit/>
        </a:bodyPr>
        <a:lstStyle/>
        <a:p>
          <a:pPr marL="114300" lvl="1" indent="-114300" algn="l" defTabSz="666750">
            <a:lnSpc>
              <a:spcPct val="90000"/>
            </a:lnSpc>
            <a:spcBef>
              <a:spcPct val="0"/>
            </a:spcBef>
            <a:spcAft>
              <a:spcPct val="15000"/>
            </a:spcAft>
            <a:buChar char="•"/>
          </a:pPr>
          <a:r>
            <a:rPr lang="fr-FR" sz="1500" kern="1200" dirty="0"/>
            <a:t>You </a:t>
          </a:r>
          <a:r>
            <a:rPr lang="fr-FR" sz="1500" kern="1200" dirty="0" err="1"/>
            <a:t>only</a:t>
          </a:r>
          <a:r>
            <a:rPr lang="fr-FR" sz="1500" kern="1200" dirty="0"/>
            <a:t> </a:t>
          </a:r>
          <a:r>
            <a:rPr lang="fr-FR" sz="1500" kern="1200" dirty="0" err="1"/>
            <a:t>pay</a:t>
          </a:r>
          <a:r>
            <a:rPr lang="fr-FR" sz="1500" kern="1200" dirty="0"/>
            <a:t> </a:t>
          </a:r>
          <a:r>
            <a:rPr lang="fr-FR" sz="1500" kern="1200" dirty="0" err="1"/>
            <a:t>what</a:t>
          </a:r>
          <a:r>
            <a:rPr lang="fr-FR" sz="1500" kern="1200" dirty="0"/>
            <a:t> </a:t>
          </a:r>
          <a:r>
            <a:rPr lang="fr-FR" sz="1500" kern="1200" dirty="0" err="1"/>
            <a:t>you</a:t>
          </a:r>
          <a:r>
            <a:rPr lang="fr-FR" sz="1500" kern="1200" dirty="0"/>
            <a:t> use or </a:t>
          </a:r>
          <a:r>
            <a:rPr lang="fr-FR" sz="1500" kern="1200" dirty="0" err="1"/>
            <a:t>reserve</a:t>
          </a:r>
          <a:r>
            <a:rPr lang="fr-FR" sz="1500" kern="1200" dirty="0"/>
            <a:t> as </a:t>
          </a:r>
          <a:r>
            <a:rPr lang="fr-FR" sz="1500" kern="1200" dirty="0" err="1"/>
            <a:t>you</a:t>
          </a:r>
          <a:r>
            <a:rPr lang="fr-FR" sz="1500" kern="1200" dirty="0"/>
            <a:t> go. </a:t>
          </a:r>
          <a:r>
            <a:rPr lang="fr-FR" sz="1500" kern="1200" dirty="0" err="1"/>
            <a:t>Resuource</a:t>
          </a:r>
          <a:r>
            <a:rPr lang="fr-FR" sz="1500" kern="1200" dirty="0"/>
            <a:t> usage </a:t>
          </a:r>
          <a:r>
            <a:rPr lang="fr-FR" sz="1500" kern="1200" dirty="0" err="1"/>
            <a:t>is</a:t>
          </a:r>
          <a:r>
            <a:rPr lang="fr-FR" sz="1500" kern="1200" dirty="0"/>
            <a:t> </a:t>
          </a:r>
          <a:r>
            <a:rPr lang="fr-FR" sz="1500" kern="1200" dirty="0" err="1"/>
            <a:t>monitored</a:t>
          </a:r>
          <a:r>
            <a:rPr lang="fr-FR" sz="1500" kern="1200" dirty="0"/>
            <a:t>, and </a:t>
          </a:r>
          <a:r>
            <a:rPr lang="fr-FR" sz="1500" kern="1200" dirty="0" err="1"/>
            <a:t>reported</a:t>
          </a:r>
          <a:r>
            <a:rPr lang="fr-FR" sz="1500" kern="1200" dirty="0"/>
            <a:t> </a:t>
          </a:r>
          <a:r>
            <a:rPr lang="fr-FR" sz="1500" kern="1200" dirty="0" err="1"/>
            <a:t>transparently</a:t>
          </a:r>
          <a:r>
            <a:rPr lang="fr-FR" sz="1500" kern="1200" dirty="0"/>
            <a:t> </a:t>
          </a:r>
          <a:r>
            <a:rPr lang="fr-FR" sz="1500" kern="1200" dirty="0" err="1"/>
            <a:t>based</a:t>
          </a:r>
          <a:r>
            <a:rPr lang="fr-FR" sz="1500" kern="1200" dirty="0"/>
            <a:t> on </a:t>
          </a:r>
          <a:r>
            <a:rPr lang="fr-FR" sz="1500" kern="1200" dirty="0" err="1"/>
            <a:t>utlization</a:t>
          </a:r>
          <a:endParaRPr lang="en-US" sz="1500" kern="1200" dirty="0"/>
        </a:p>
      </dsp:txBody>
      <dsp:txXfrm>
        <a:off x="0" y="4020462"/>
        <a:ext cx="7363968" cy="850500"/>
      </dsp:txXfrm>
    </dsp:sp>
    <dsp:sp modelId="{BEFE88BF-6E50-4135-AB55-2F096DAA5139}">
      <dsp:nvSpPr>
        <dsp:cNvPr id="0" name=""/>
        <dsp:cNvSpPr/>
      </dsp:nvSpPr>
      <dsp:spPr>
        <a:xfrm>
          <a:off x="368198" y="3799062"/>
          <a:ext cx="5154777" cy="442800"/>
        </a:xfrm>
        <a:prstGeom prst="roundRect">
          <a:avLst/>
        </a:prstGeom>
        <a:solidFill>
          <a:schemeClr val="accent5">
            <a:hueOff val="-5068907"/>
            <a:satOff val="-13064"/>
            <a:lumOff val="-882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4838" tIns="0" rIns="194838" bIns="0" numCol="1" spcCol="1270" anchor="ctr" anchorCtr="0">
          <a:noAutofit/>
        </a:bodyPr>
        <a:lstStyle/>
        <a:p>
          <a:pPr marL="0" lvl="0" indent="0" algn="l" defTabSz="666750">
            <a:lnSpc>
              <a:spcPct val="90000"/>
            </a:lnSpc>
            <a:spcBef>
              <a:spcPct val="0"/>
            </a:spcBef>
            <a:spcAft>
              <a:spcPct val="35000"/>
            </a:spcAft>
            <a:buNone/>
          </a:pPr>
          <a:r>
            <a:rPr lang="fr-FR" sz="1500" b="1" kern="1200"/>
            <a:t>Measured service:</a:t>
          </a:r>
          <a:endParaRPr lang="en-US" sz="1500" kern="1200"/>
        </a:p>
      </dsp:txBody>
      <dsp:txXfrm>
        <a:off x="389814" y="3820678"/>
        <a:ext cx="5111545" cy="399568"/>
      </dsp:txXfrm>
    </dsp:sp>
    <dsp:sp modelId="{630670B3-FD88-48EF-BE44-0D0D8B961092}">
      <dsp:nvSpPr>
        <dsp:cNvPr id="0" name=""/>
        <dsp:cNvSpPr/>
      </dsp:nvSpPr>
      <dsp:spPr>
        <a:xfrm>
          <a:off x="0" y="5173362"/>
          <a:ext cx="7363968" cy="1063125"/>
        </a:xfrm>
        <a:prstGeom prst="rect">
          <a:avLst/>
        </a:prstGeom>
        <a:solidFill>
          <a:schemeClr val="lt1">
            <a:alpha val="90000"/>
            <a:hueOff val="0"/>
            <a:satOff val="0"/>
            <a:lumOff val="0"/>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1526" tIns="312420" rIns="571526" bIns="106680" numCol="1" spcCol="1270" anchor="t" anchorCtr="0">
          <a:noAutofit/>
        </a:bodyPr>
        <a:lstStyle/>
        <a:p>
          <a:pPr marL="114300" lvl="1" indent="-114300" algn="l" defTabSz="666750">
            <a:lnSpc>
              <a:spcPct val="90000"/>
            </a:lnSpc>
            <a:spcBef>
              <a:spcPct val="0"/>
            </a:spcBef>
            <a:spcAft>
              <a:spcPct val="15000"/>
            </a:spcAft>
            <a:buChar char="•"/>
          </a:pPr>
          <a:r>
            <a:rPr lang="fr-FR" sz="1500" kern="1200" dirty="0" err="1"/>
            <a:t>what</a:t>
          </a:r>
          <a:r>
            <a:rPr lang="fr-FR" sz="1500" kern="1200" dirty="0"/>
            <a:t> </a:t>
          </a:r>
          <a:r>
            <a:rPr lang="fr-FR" sz="1500" kern="1200" dirty="0" err="1"/>
            <a:t>gives</a:t>
          </a:r>
          <a:r>
            <a:rPr lang="fr-FR" sz="1500" kern="1200" dirty="0"/>
            <a:t> cloud providers </a:t>
          </a:r>
          <a:r>
            <a:rPr lang="fr-FR" sz="1500" kern="1200" dirty="0" err="1"/>
            <a:t>economies</a:t>
          </a:r>
          <a:r>
            <a:rPr lang="fr-FR" sz="1500" kern="1200" dirty="0"/>
            <a:t> of </a:t>
          </a:r>
          <a:r>
            <a:rPr lang="fr-FR" sz="1500" kern="1200" dirty="0" err="1"/>
            <a:t>scale</a:t>
          </a:r>
          <a:r>
            <a:rPr lang="fr-FR" sz="1500" kern="1200" dirty="0"/>
            <a:t>, </a:t>
          </a:r>
          <a:r>
            <a:rPr lang="fr-FR" sz="1500" kern="1200" dirty="0" err="1"/>
            <a:t>which</a:t>
          </a:r>
          <a:r>
            <a:rPr lang="fr-FR" sz="1500" kern="1200" dirty="0"/>
            <a:t> </a:t>
          </a:r>
          <a:r>
            <a:rPr lang="fr-FR" sz="1500" kern="1200" dirty="0" err="1"/>
            <a:t>they</a:t>
          </a:r>
          <a:r>
            <a:rPr lang="fr-FR" sz="1500" kern="1200" dirty="0"/>
            <a:t> </a:t>
          </a:r>
          <a:r>
            <a:rPr lang="fr-FR" sz="1500" kern="1200" dirty="0" err="1"/>
            <a:t>pass</a:t>
          </a:r>
          <a:r>
            <a:rPr lang="fr-FR" sz="1500" kern="1200" dirty="0"/>
            <a:t> on to </a:t>
          </a:r>
          <a:r>
            <a:rPr lang="fr-FR" sz="1500" kern="1200" dirty="0" err="1"/>
            <a:t>their</a:t>
          </a:r>
          <a:r>
            <a:rPr lang="fr-FR" sz="1500" kern="1200" dirty="0"/>
            <a:t> </a:t>
          </a:r>
          <a:r>
            <a:rPr lang="fr-FR" sz="1500" kern="1200" dirty="0" err="1"/>
            <a:t>customers</a:t>
          </a:r>
          <a:r>
            <a:rPr lang="fr-FR" sz="1500" kern="1200" dirty="0"/>
            <a:t>, </a:t>
          </a:r>
          <a:r>
            <a:rPr lang="fr-FR" sz="1500" kern="1200" dirty="0" err="1"/>
            <a:t>making</a:t>
          </a:r>
          <a:r>
            <a:rPr lang="fr-FR" sz="1500" kern="1200" dirty="0"/>
            <a:t> cloud </a:t>
          </a:r>
          <a:r>
            <a:rPr lang="fr-FR" sz="1500" kern="1200" dirty="0" err="1"/>
            <a:t>cost-efficent</a:t>
          </a:r>
          <a:r>
            <a:rPr lang="fr-FR" sz="1500" kern="1200" dirty="0"/>
            <a:t>. </a:t>
          </a:r>
          <a:r>
            <a:rPr lang="fr-FR" sz="1500" kern="1200" dirty="0" err="1"/>
            <a:t>Resources</a:t>
          </a:r>
          <a:r>
            <a:rPr lang="fr-FR" sz="1500" kern="1200" dirty="0"/>
            <a:t> </a:t>
          </a:r>
          <a:r>
            <a:rPr lang="fr-FR" sz="1500" kern="1200" dirty="0" err="1"/>
            <a:t>dynamically</a:t>
          </a:r>
          <a:r>
            <a:rPr lang="fr-FR" sz="1500" kern="1200" dirty="0"/>
            <a:t> </a:t>
          </a:r>
          <a:r>
            <a:rPr lang="fr-FR" sz="1500" kern="1200" dirty="0" err="1"/>
            <a:t>assigned</a:t>
          </a:r>
          <a:r>
            <a:rPr lang="fr-FR" sz="1500" kern="1200" dirty="0"/>
            <a:t> </a:t>
          </a:r>
          <a:r>
            <a:rPr lang="fr-FR" sz="1500" kern="1200" dirty="0" err="1"/>
            <a:t>based</a:t>
          </a:r>
          <a:r>
            <a:rPr lang="fr-FR" sz="1500" kern="1200" dirty="0"/>
            <a:t> on </a:t>
          </a:r>
          <a:r>
            <a:rPr lang="fr-FR" sz="1500" kern="1200" dirty="0" err="1"/>
            <a:t>demand</a:t>
          </a:r>
          <a:endParaRPr lang="en-US" sz="1500" kern="1200" dirty="0"/>
        </a:p>
      </dsp:txBody>
      <dsp:txXfrm>
        <a:off x="0" y="5173362"/>
        <a:ext cx="7363968" cy="1063125"/>
      </dsp:txXfrm>
    </dsp:sp>
    <dsp:sp modelId="{AF4E4379-094C-4424-B281-E9C49C4B6B25}">
      <dsp:nvSpPr>
        <dsp:cNvPr id="0" name=""/>
        <dsp:cNvSpPr/>
      </dsp:nvSpPr>
      <dsp:spPr>
        <a:xfrm>
          <a:off x="368198" y="4951962"/>
          <a:ext cx="5154777" cy="44280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4838" tIns="0" rIns="194838" bIns="0" numCol="1" spcCol="1270" anchor="ctr" anchorCtr="0">
          <a:noAutofit/>
        </a:bodyPr>
        <a:lstStyle/>
        <a:p>
          <a:pPr marL="0" lvl="0" indent="0" algn="l" defTabSz="666750">
            <a:lnSpc>
              <a:spcPct val="90000"/>
            </a:lnSpc>
            <a:spcBef>
              <a:spcPct val="0"/>
            </a:spcBef>
            <a:spcAft>
              <a:spcPct val="35000"/>
            </a:spcAft>
            <a:buNone/>
          </a:pPr>
          <a:r>
            <a:rPr lang="fr-FR" sz="1500" b="1" kern="1200"/>
            <a:t>Resource pooling: </a:t>
          </a:r>
          <a:endParaRPr lang="en-US" sz="1500" kern="1200"/>
        </a:p>
      </dsp:txBody>
      <dsp:txXfrm>
        <a:off x="389814" y="4973578"/>
        <a:ext cx="5111545" cy="399568"/>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80BDA9-2337-4C87-B674-7A38720E26B4}">
      <dsp:nvSpPr>
        <dsp:cNvPr id="0" name=""/>
        <dsp:cNvSpPr/>
      </dsp:nvSpPr>
      <dsp:spPr>
        <a:xfrm>
          <a:off x="0" y="707092"/>
          <a:ext cx="10515600" cy="130540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CC911B3-8234-4C77-BF41-70DDE5E7C87D}">
      <dsp:nvSpPr>
        <dsp:cNvPr id="0" name=""/>
        <dsp:cNvSpPr/>
      </dsp:nvSpPr>
      <dsp:spPr>
        <a:xfrm>
          <a:off x="394883" y="1000807"/>
          <a:ext cx="717970" cy="71797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344B213-E812-4719-BFAC-223308063E9C}">
      <dsp:nvSpPr>
        <dsp:cNvPr id="0" name=""/>
        <dsp:cNvSpPr/>
      </dsp:nvSpPr>
      <dsp:spPr>
        <a:xfrm>
          <a:off x="1507738" y="707092"/>
          <a:ext cx="9007861" cy="13054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155" tIns="138155" rIns="138155" bIns="138155" numCol="1" spcCol="1270" anchor="ctr" anchorCtr="0">
          <a:noAutofit/>
        </a:bodyPr>
        <a:lstStyle/>
        <a:p>
          <a:pPr marL="0" lvl="0" indent="0" algn="l" defTabSz="1111250">
            <a:lnSpc>
              <a:spcPct val="100000"/>
            </a:lnSpc>
            <a:spcBef>
              <a:spcPct val="0"/>
            </a:spcBef>
            <a:spcAft>
              <a:spcPct val="35000"/>
            </a:spcAft>
            <a:buNone/>
          </a:pPr>
          <a:r>
            <a:rPr lang="en-US" sz="2500" kern="1200"/>
            <a:t>The cost of building and operating data centers can become astronomical.</a:t>
          </a:r>
        </a:p>
      </dsp:txBody>
      <dsp:txXfrm>
        <a:off x="1507738" y="707092"/>
        <a:ext cx="9007861" cy="1305401"/>
      </dsp:txXfrm>
    </dsp:sp>
    <dsp:sp modelId="{BA82CFEB-72D6-4826-8289-BC3DBEFA93A2}">
      <dsp:nvSpPr>
        <dsp:cNvPr id="0" name=""/>
        <dsp:cNvSpPr/>
      </dsp:nvSpPr>
      <dsp:spPr>
        <a:xfrm>
          <a:off x="0" y="2338844"/>
          <a:ext cx="10515600" cy="130540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41A372B-5792-4B3C-9AF7-E2990EC71BCA}">
      <dsp:nvSpPr>
        <dsp:cNvPr id="0" name=""/>
        <dsp:cNvSpPr/>
      </dsp:nvSpPr>
      <dsp:spPr>
        <a:xfrm>
          <a:off x="394883" y="2632559"/>
          <a:ext cx="717970" cy="71797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DEA1C31-C9B4-4B3D-BD18-68F3E0271B3D}">
      <dsp:nvSpPr>
        <dsp:cNvPr id="0" name=""/>
        <dsp:cNvSpPr/>
      </dsp:nvSpPr>
      <dsp:spPr>
        <a:xfrm>
          <a:off x="1507738" y="2338844"/>
          <a:ext cx="9007861" cy="13054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155" tIns="138155" rIns="138155" bIns="138155" numCol="1" spcCol="1270" anchor="ctr" anchorCtr="0">
          <a:noAutofit/>
        </a:bodyPr>
        <a:lstStyle/>
        <a:p>
          <a:pPr marL="0" lvl="0" indent="0" algn="l" defTabSz="1111250">
            <a:lnSpc>
              <a:spcPct val="100000"/>
            </a:lnSpc>
            <a:spcBef>
              <a:spcPct val="0"/>
            </a:spcBef>
            <a:spcAft>
              <a:spcPct val="35000"/>
            </a:spcAft>
            <a:buNone/>
          </a:pPr>
          <a:r>
            <a:rPr lang="en-US" sz="2500" kern="1200"/>
            <a:t>Low initial costs and pay-as-you-go attributes of cloud computing can add up to significant cost savings</a:t>
          </a:r>
        </a:p>
      </dsp:txBody>
      <dsp:txXfrm>
        <a:off x="1507738" y="2338844"/>
        <a:ext cx="9007861" cy="1305401"/>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A1323C-040D-4632-A9A4-6DD0B5B48066}">
      <dsp:nvSpPr>
        <dsp:cNvPr id="0" name=""/>
        <dsp:cNvSpPr/>
      </dsp:nvSpPr>
      <dsp:spPr>
        <a:xfrm>
          <a:off x="0" y="707092"/>
          <a:ext cx="10515600" cy="1305401"/>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2AED000-20B7-4281-ACB2-83834D2A940D}">
      <dsp:nvSpPr>
        <dsp:cNvPr id="0" name=""/>
        <dsp:cNvSpPr/>
      </dsp:nvSpPr>
      <dsp:spPr>
        <a:xfrm>
          <a:off x="394883" y="1000807"/>
          <a:ext cx="717970" cy="71797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6A828A0-2522-4D04-A405-4581EA90C3A2}">
      <dsp:nvSpPr>
        <dsp:cNvPr id="0" name=""/>
        <dsp:cNvSpPr/>
      </dsp:nvSpPr>
      <dsp:spPr>
        <a:xfrm>
          <a:off x="1507738" y="707092"/>
          <a:ext cx="9007861" cy="13054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155" tIns="138155" rIns="138155" bIns="138155" numCol="1" spcCol="1270" anchor="ctr" anchorCtr="0">
          <a:noAutofit/>
        </a:bodyPr>
        <a:lstStyle/>
        <a:p>
          <a:pPr marL="0" lvl="0" indent="0" algn="l" defTabSz="977900">
            <a:lnSpc>
              <a:spcPct val="90000"/>
            </a:lnSpc>
            <a:spcBef>
              <a:spcPct val="0"/>
            </a:spcBef>
            <a:spcAft>
              <a:spcPct val="35000"/>
            </a:spcAft>
            <a:buNone/>
          </a:pPr>
          <a:r>
            <a:rPr lang="en-US" sz="2200" b="0" i="0" kern="1200"/>
            <a:t>Organizations also need to consider speed and productivity, what it means for them to get a new application up and running in ‘x’ hours on the cloud versus a couple of weeks, even months on traditional platforms. </a:t>
          </a:r>
          <a:endParaRPr lang="en-US" sz="2200" kern="1200"/>
        </a:p>
      </dsp:txBody>
      <dsp:txXfrm>
        <a:off x="1507738" y="707092"/>
        <a:ext cx="9007861" cy="1305401"/>
      </dsp:txXfrm>
    </dsp:sp>
    <dsp:sp modelId="{86BD6BC4-3178-41C5-B559-7C544C07A3B9}">
      <dsp:nvSpPr>
        <dsp:cNvPr id="0" name=""/>
        <dsp:cNvSpPr/>
      </dsp:nvSpPr>
      <dsp:spPr>
        <a:xfrm>
          <a:off x="0" y="2338844"/>
          <a:ext cx="10515600" cy="1305401"/>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00C9B2D-A0B8-4B12-A128-9C0C9549DB73}">
      <dsp:nvSpPr>
        <dsp:cNvPr id="0" name=""/>
        <dsp:cNvSpPr/>
      </dsp:nvSpPr>
      <dsp:spPr>
        <a:xfrm>
          <a:off x="394883" y="2632559"/>
          <a:ext cx="717970" cy="71797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B8CC558-0039-4B2A-9926-D0686E599996}">
      <dsp:nvSpPr>
        <dsp:cNvPr id="0" name=""/>
        <dsp:cNvSpPr/>
      </dsp:nvSpPr>
      <dsp:spPr>
        <a:xfrm>
          <a:off x="1507738" y="2338844"/>
          <a:ext cx="9007861" cy="13054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155" tIns="138155" rIns="138155" bIns="138155" numCol="1" spcCol="1270" anchor="ctr" anchorCtr="0">
          <a:noAutofit/>
        </a:bodyPr>
        <a:lstStyle/>
        <a:p>
          <a:pPr marL="0" lvl="0" indent="0" algn="l" defTabSz="977900">
            <a:lnSpc>
              <a:spcPct val="90000"/>
            </a:lnSpc>
            <a:spcBef>
              <a:spcPct val="0"/>
            </a:spcBef>
            <a:spcAft>
              <a:spcPct val="35000"/>
            </a:spcAft>
            <a:buNone/>
          </a:pPr>
          <a:r>
            <a:rPr lang="en-US" sz="2200" b="0" i="0" kern="1200" dirty="0"/>
            <a:t>Also, the person-hour cost efficiencies they gain from using cloud dashboards, real-time statistics, and active analytics.</a:t>
          </a:r>
          <a:endParaRPr lang="en-US" sz="2200" kern="1200" dirty="0"/>
        </a:p>
      </dsp:txBody>
      <dsp:txXfrm>
        <a:off x="1507738" y="2338844"/>
        <a:ext cx="9007861" cy="1305401"/>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03B7A9C-F9E2-4FA1-B11D-A383802A29E7}">
      <dsp:nvSpPr>
        <dsp:cNvPr id="0" name=""/>
        <dsp:cNvSpPr/>
      </dsp:nvSpPr>
      <dsp:spPr>
        <a:xfrm>
          <a:off x="718664" y="453902"/>
          <a:ext cx="1955812" cy="1955812"/>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19EE4EB-1D60-4915-9EF6-0B63D1633A4B}">
      <dsp:nvSpPr>
        <dsp:cNvPr id="0" name=""/>
        <dsp:cNvSpPr/>
      </dsp:nvSpPr>
      <dsp:spPr>
        <a:xfrm>
          <a:off x="1135476" y="870714"/>
          <a:ext cx="1122187" cy="112218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790A3D0-1445-4990-B90D-61C4154E503B}">
      <dsp:nvSpPr>
        <dsp:cNvPr id="0" name=""/>
        <dsp:cNvSpPr/>
      </dsp:nvSpPr>
      <dsp:spPr>
        <a:xfrm>
          <a:off x="93445" y="3018902"/>
          <a:ext cx="3206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511300">
            <a:lnSpc>
              <a:spcPct val="100000"/>
            </a:lnSpc>
            <a:spcBef>
              <a:spcPct val="0"/>
            </a:spcBef>
            <a:spcAft>
              <a:spcPct val="35000"/>
            </a:spcAft>
            <a:buNone/>
            <a:defRPr cap="all"/>
          </a:pPr>
          <a:r>
            <a:rPr lang="en-US" sz="3400" b="0" i="0" kern="1200" dirty="0"/>
            <a:t>Flexibility </a:t>
          </a:r>
          <a:endParaRPr lang="en-US" sz="3400" kern="1200" dirty="0"/>
        </a:p>
      </dsp:txBody>
      <dsp:txXfrm>
        <a:off x="93445" y="3018902"/>
        <a:ext cx="3206250" cy="720000"/>
      </dsp:txXfrm>
    </dsp:sp>
    <dsp:sp modelId="{C083EB82-DBBC-4A06-9D61-8142880E4205}">
      <dsp:nvSpPr>
        <dsp:cNvPr id="0" name=""/>
        <dsp:cNvSpPr/>
      </dsp:nvSpPr>
      <dsp:spPr>
        <a:xfrm>
          <a:off x="4486008" y="453902"/>
          <a:ext cx="1955812" cy="1955812"/>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BBE0A11-E536-41EE-A840-3ED78ED9179F}">
      <dsp:nvSpPr>
        <dsp:cNvPr id="0" name=""/>
        <dsp:cNvSpPr/>
      </dsp:nvSpPr>
      <dsp:spPr>
        <a:xfrm>
          <a:off x="4902820" y="870714"/>
          <a:ext cx="1122187" cy="112218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BF7656E-A053-47B6-A063-E9B8DE1E7C7B}">
      <dsp:nvSpPr>
        <dsp:cNvPr id="0" name=""/>
        <dsp:cNvSpPr/>
      </dsp:nvSpPr>
      <dsp:spPr>
        <a:xfrm>
          <a:off x="3860789" y="3018902"/>
          <a:ext cx="3206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511300">
            <a:lnSpc>
              <a:spcPct val="100000"/>
            </a:lnSpc>
            <a:spcBef>
              <a:spcPct val="0"/>
            </a:spcBef>
            <a:spcAft>
              <a:spcPct val="35000"/>
            </a:spcAft>
            <a:buNone/>
            <a:defRPr cap="all"/>
          </a:pPr>
          <a:r>
            <a:rPr lang="en-US" sz="3400" b="0" i="0" kern="1200" dirty="0"/>
            <a:t>Efficiency</a:t>
          </a:r>
          <a:endParaRPr lang="en-US" sz="3400" kern="1200" dirty="0"/>
        </a:p>
      </dsp:txBody>
      <dsp:txXfrm>
        <a:off x="3860789" y="3018902"/>
        <a:ext cx="3206250" cy="720000"/>
      </dsp:txXfrm>
    </dsp:sp>
    <dsp:sp modelId="{96E19000-BE66-4002-8B0C-54B75F921884}">
      <dsp:nvSpPr>
        <dsp:cNvPr id="0" name=""/>
        <dsp:cNvSpPr/>
      </dsp:nvSpPr>
      <dsp:spPr>
        <a:xfrm>
          <a:off x="8253352" y="453902"/>
          <a:ext cx="1955812" cy="1955812"/>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3AE6C3E-CD5A-4923-9D34-F72DF2CD4EAB}">
      <dsp:nvSpPr>
        <dsp:cNvPr id="0" name=""/>
        <dsp:cNvSpPr/>
      </dsp:nvSpPr>
      <dsp:spPr>
        <a:xfrm>
          <a:off x="8670164" y="870714"/>
          <a:ext cx="1122187" cy="112218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DFFAB79-00CF-4A5A-965B-C695C99D3429}">
      <dsp:nvSpPr>
        <dsp:cNvPr id="0" name=""/>
        <dsp:cNvSpPr/>
      </dsp:nvSpPr>
      <dsp:spPr>
        <a:xfrm>
          <a:off x="7628133" y="3018902"/>
          <a:ext cx="3206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511300">
            <a:lnSpc>
              <a:spcPct val="100000"/>
            </a:lnSpc>
            <a:spcBef>
              <a:spcPct val="0"/>
            </a:spcBef>
            <a:spcAft>
              <a:spcPct val="35000"/>
            </a:spcAft>
            <a:buNone/>
            <a:defRPr cap="all"/>
          </a:pPr>
          <a:r>
            <a:rPr lang="en-US" sz="3400" b="0" i="0" kern="1200"/>
            <a:t>Strategic Value</a:t>
          </a:r>
          <a:endParaRPr lang="en-US" sz="3400" kern="1200"/>
        </a:p>
      </dsp:txBody>
      <dsp:txXfrm>
        <a:off x="7628133" y="3018902"/>
        <a:ext cx="3206250" cy="720000"/>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BD935F-2533-420F-B71E-F9F823974F05}">
      <dsp:nvSpPr>
        <dsp:cNvPr id="0" name=""/>
        <dsp:cNvSpPr/>
      </dsp:nvSpPr>
      <dsp:spPr>
        <a:xfrm>
          <a:off x="0" y="62445"/>
          <a:ext cx="6900512" cy="103428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defRPr b="1"/>
          </a:pPr>
          <a:r>
            <a:rPr lang="en-US" sz="2600" b="0" i="0" kern="1200"/>
            <a:t>Users can scale back or scale-up services to fit their needs</a:t>
          </a:r>
          <a:endParaRPr lang="en-US" sz="2600" kern="1200"/>
        </a:p>
      </dsp:txBody>
      <dsp:txXfrm>
        <a:off x="50489" y="112934"/>
        <a:ext cx="6799534" cy="933302"/>
      </dsp:txXfrm>
    </dsp:sp>
    <dsp:sp modelId="{09918215-0890-4106-A70C-16B43FC90EBC}">
      <dsp:nvSpPr>
        <dsp:cNvPr id="0" name=""/>
        <dsp:cNvSpPr/>
      </dsp:nvSpPr>
      <dsp:spPr>
        <a:xfrm>
          <a:off x="0" y="1171605"/>
          <a:ext cx="6900512" cy="1034280"/>
        </a:xfrm>
        <a:prstGeom prst="roundRect">
          <a:avLst/>
        </a:prstGeom>
        <a:solidFill>
          <a:schemeClr val="accent5">
            <a:hueOff val="-2252848"/>
            <a:satOff val="-5806"/>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defRPr b="1"/>
          </a:pPr>
          <a:r>
            <a:rPr lang="en-US" sz="2600" b="0" i="0" kern="1200"/>
            <a:t>customize applications </a:t>
          </a:r>
          <a:endParaRPr lang="en-US" sz="2600" kern="1200"/>
        </a:p>
      </dsp:txBody>
      <dsp:txXfrm>
        <a:off x="50489" y="1222094"/>
        <a:ext cx="6799534" cy="933302"/>
      </dsp:txXfrm>
    </dsp:sp>
    <dsp:sp modelId="{C09FAE7D-F917-462A-9855-B1AD15290C23}">
      <dsp:nvSpPr>
        <dsp:cNvPr id="0" name=""/>
        <dsp:cNvSpPr/>
      </dsp:nvSpPr>
      <dsp:spPr>
        <a:xfrm>
          <a:off x="0" y="2280765"/>
          <a:ext cx="6900512" cy="1034280"/>
        </a:xfrm>
        <a:prstGeom prst="roundRect">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defRPr b="1"/>
          </a:pPr>
          <a:r>
            <a:rPr lang="en-US" sz="2600" b="0" i="0" kern="1200"/>
            <a:t>and access cloud services from anywhere with an internet connection</a:t>
          </a:r>
          <a:endParaRPr lang="en-US" sz="2600" kern="1200"/>
        </a:p>
      </dsp:txBody>
      <dsp:txXfrm>
        <a:off x="50489" y="2331254"/>
        <a:ext cx="6799534" cy="933302"/>
      </dsp:txXfrm>
    </dsp:sp>
    <dsp:sp modelId="{157384CD-AFF1-4DDC-BF26-99DA1ECF0F9A}">
      <dsp:nvSpPr>
        <dsp:cNvPr id="0" name=""/>
        <dsp:cNvSpPr/>
      </dsp:nvSpPr>
      <dsp:spPr>
        <a:xfrm>
          <a:off x="0" y="3389925"/>
          <a:ext cx="6900512" cy="103428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defRPr b="1"/>
          </a:pPr>
          <a:r>
            <a:rPr lang="en-US" sz="2600" b="0" i="0" kern="1200"/>
            <a:t>help keep data secure</a:t>
          </a:r>
          <a:endParaRPr lang="en-US" sz="2600" kern="1200"/>
        </a:p>
      </dsp:txBody>
      <dsp:txXfrm>
        <a:off x="50489" y="3440414"/>
        <a:ext cx="6799534" cy="933302"/>
      </dsp:txXfrm>
    </dsp:sp>
    <dsp:sp modelId="{78A4708D-073B-4440-80AE-C263E8FDA4F2}">
      <dsp:nvSpPr>
        <dsp:cNvPr id="0" name=""/>
        <dsp:cNvSpPr/>
      </dsp:nvSpPr>
      <dsp:spPr>
        <a:xfrm>
          <a:off x="0" y="4424205"/>
          <a:ext cx="6900512" cy="10494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9091" tIns="33020" rIns="184912" bIns="33020" numCol="1" spcCol="1270" anchor="t" anchorCtr="0">
          <a:noAutofit/>
        </a:bodyPr>
        <a:lstStyle/>
        <a:p>
          <a:pPr marL="228600" lvl="1" indent="-228600" algn="l" defTabSz="889000">
            <a:lnSpc>
              <a:spcPct val="90000"/>
            </a:lnSpc>
            <a:spcBef>
              <a:spcPct val="0"/>
            </a:spcBef>
            <a:spcAft>
              <a:spcPct val="20000"/>
            </a:spcAft>
            <a:buChar char="•"/>
          </a:pPr>
          <a:r>
            <a:rPr lang="en-US" sz="2000" b="0" i="0" kern="1200"/>
            <a:t>Virtual Private Clouds</a:t>
          </a:r>
          <a:endParaRPr lang="en-US" sz="2000" kern="1200"/>
        </a:p>
        <a:p>
          <a:pPr marL="228600" lvl="1" indent="-228600" algn="l" defTabSz="889000">
            <a:lnSpc>
              <a:spcPct val="90000"/>
            </a:lnSpc>
            <a:spcBef>
              <a:spcPct val="0"/>
            </a:spcBef>
            <a:spcAft>
              <a:spcPct val="20000"/>
            </a:spcAft>
            <a:buChar char="•"/>
          </a:pPr>
          <a:r>
            <a:rPr lang="en-US" sz="2000" b="0" i="0" kern="1200"/>
            <a:t>encryption</a:t>
          </a:r>
          <a:endParaRPr lang="en-US" sz="2000" kern="1200"/>
        </a:p>
        <a:p>
          <a:pPr marL="228600" lvl="1" indent="-228600" algn="l" defTabSz="889000">
            <a:lnSpc>
              <a:spcPct val="90000"/>
            </a:lnSpc>
            <a:spcBef>
              <a:spcPct val="0"/>
            </a:spcBef>
            <a:spcAft>
              <a:spcPct val="20000"/>
            </a:spcAft>
            <a:buChar char="•"/>
          </a:pPr>
          <a:r>
            <a:rPr lang="en-US" sz="2000" b="0" i="0" kern="1200"/>
            <a:t>API keys</a:t>
          </a:r>
          <a:endParaRPr lang="en-US" sz="2000" kern="1200"/>
        </a:p>
      </dsp:txBody>
      <dsp:txXfrm>
        <a:off x="0" y="4424205"/>
        <a:ext cx="6900512" cy="1049490"/>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9E757A9-EDF1-441A-BDD8-EA337B945DF3}">
      <dsp:nvSpPr>
        <dsp:cNvPr id="0" name=""/>
        <dsp:cNvSpPr/>
      </dsp:nvSpPr>
      <dsp:spPr>
        <a:xfrm>
          <a:off x="0" y="531"/>
          <a:ext cx="10515600" cy="1244702"/>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2108B7B-3501-4A46-89F0-BF2C51B1FA6A}">
      <dsp:nvSpPr>
        <dsp:cNvPr id="0" name=""/>
        <dsp:cNvSpPr/>
      </dsp:nvSpPr>
      <dsp:spPr>
        <a:xfrm>
          <a:off x="376522" y="280590"/>
          <a:ext cx="684586" cy="68458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57790FC-0CB0-4E89-B165-6AADCB855EF6}">
      <dsp:nvSpPr>
        <dsp:cNvPr id="0" name=""/>
        <dsp:cNvSpPr/>
      </dsp:nvSpPr>
      <dsp:spPr>
        <a:xfrm>
          <a:off x="1437631" y="531"/>
          <a:ext cx="9077968" cy="12447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731" tIns="131731" rIns="131731" bIns="131731" numCol="1" spcCol="1270" anchor="ctr" anchorCtr="0">
          <a:noAutofit/>
        </a:bodyPr>
        <a:lstStyle/>
        <a:p>
          <a:pPr marL="0" lvl="0" indent="0" algn="l" defTabSz="1111250">
            <a:lnSpc>
              <a:spcPct val="90000"/>
            </a:lnSpc>
            <a:spcBef>
              <a:spcPct val="0"/>
            </a:spcBef>
            <a:spcAft>
              <a:spcPct val="35000"/>
            </a:spcAft>
            <a:buNone/>
          </a:pPr>
          <a:r>
            <a:rPr lang="en-US" sz="2500" b="0" i="0" kern="1200"/>
            <a:t>Enterprise users can get applications to market quickly without worrying about underlying infrastructure costs or its maintenance </a:t>
          </a:r>
          <a:endParaRPr lang="en-US" sz="2500" kern="1200"/>
        </a:p>
      </dsp:txBody>
      <dsp:txXfrm>
        <a:off x="1437631" y="531"/>
        <a:ext cx="9077968" cy="1244702"/>
      </dsp:txXfrm>
    </dsp:sp>
    <dsp:sp modelId="{158551FD-4109-442B-A4E3-F0E65E6C1E4E}">
      <dsp:nvSpPr>
        <dsp:cNvPr id="0" name=""/>
        <dsp:cNvSpPr/>
      </dsp:nvSpPr>
      <dsp:spPr>
        <a:xfrm>
          <a:off x="0" y="1556410"/>
          <a:ext cx="10515600" cy="1244702"/>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8F6FAD1-AA99-4ED1-BBB1-9CE1A8F712DC}">
      <dsp:nvSpPr>
        <dsp:cNvPr id="0" name=""/>
        <dsp:cNvSpPr/>
      </dsp:nvSpPr>
      <dsp:spPr>
        <a:xfrm>
          <a:off x="376522" y="1836468"/>
          <a:ext cx="684586" cy="68458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10D7F77-002C-4223-B1E2-D2BE6663BC69}">
      <dsp:nvSpPr>
        <dsp:cNvPr id="0" name=""/>
        <dsp:cNvSpPr/>
      </dsp:nvSpPr>
      <dsp:spPr>
        <a:xfrm>
          <a:off x="1437631" y="1556410"/>
          <a:ext cx="9077968" cy="12447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731" tIns="131731" rIns="131731" bIns="131731" numCol="1" spcCol="1270" anchor="ctr" anchorCtr="0">
          <a:noAutofit/>
        </a:bodyPr>
        <a:lstStyle/>
        <a:p>
          <a:pPr marL="0" lvl="0" indent="0" algn="l" defTabSz="1111250">
            <a:lnSpc>
              <a:spcPct val="90000"/>
            </a:lnSpc>
            <a:spcBef>
              <a:spcPct val="0"/>
            </a:spcBef>
            <a:spcAft>
              <a:spcPct val="35000"/>
            </a:spcAft>
            <a:buNone/>
          </a:pPr>
          <a:r>
            <a:rPr lang="en-US" sz="2500" b="0" i="0" kern="1200"/>
            <a:t>Cloud-based applications and data are accessible from virtually any internet-connected device</a:t>
          </a:r>
          <a:endParaRPr lang="en-US" sz="2500" kern="1200"/>
        </a:p>
      </dsp:txBody>
      <dsp:txXfrm>
        <a:off x="1437631" y="1556410"/>
        <a:ext cx="9077968" cy="1244702"/>
      </dsp:txXfrm>
    </dsp:sp>
    <dsp:sp modelId="{E73457AB-7876-4533-92ED-36284C596691}">
      <dsp:nvSpPr>
        <dsp:cNvPr id="0" name=""/>
        <dsp:cNvSpPr/>
      </dsp:nvSpPr>
      <dsp:spPr>
        <a:xfrm>
          <a:off x="0" y="3112289"/>
          <a:ext cx="10515600" cy="1244702"/>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068C740-3EE7-47B5-99DE-AFEF64683848}">
      <dsp:nvSpPr>
        <dsp:cNvPr id="0" name=""/>
        <dsp:cNvSpPr/>
      </dsp:nvSpPr>
      <dsp:spPr>
        <a:xfrm>
          <a:off x="376522" y="3392347"/>
          <a:ext cx="684586" cy="68458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50102C8-41E2-4F75-ABDC-44043DDAE5D8}">
      <dsp:nvSpPr>
        <dsp:cNvPr id="0" name=""/>
        <dsp:cNvSpPr/>
      </dsp:nvSpPr>
      <dsp:spPr>
        <a:xfrm>
          <a:off x="1437631" y="3112289"/>
          <a:ext cx="9077968" cy="12447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731" tIns="131731" rIns="131731" bIns="131731" numCol="1" spcCol="1270" anchor="ctr" anchorCtr="0">
          <a:noAutofit/>
        </a:bodyPr>
        <a:lstStyle/>
        <a:p>
          <a:pPr marL="0" lvl="0" indent="0" algn="l" defTabSz="1111250">
            <a:lnSpc>
              <a:spcPct val="90000"/>
            </a:lnSpc>
            <a:spcBef>
              <a:spcPct val="0"/>
            </a:spcBef>
            <a:spcAft>
              <a:spcPct val="35000"/>
            </a:spcAft>
            <a:buNone/>
          </a:pPr>
          <a:r>
            <a:rPr lang="en-US" sz="2500" b="0" i="0" kern="1200"/>
            <a:t>Hardware failures do not result in data loss because of networked backups</a:t>
          </a:r>
          <a:endParaRPr lang="en-US" sz="2500" kern="1200"/>
        </a:p>
      </dsp:txBody>
      <dsp:txXfrm>
        <a:off x="1437631" y="3112289"/>
        <a:ext cx="9077968" cy="1244702"/>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3A33ED-5739-498B-A416-BFD7CC7AA6FB}">
      <dsp:nvSpPr>
        <dsp:cNvPr id="0" name=""/>
        <dsp:cNvSpPr/>
      </dsp:nvSpPr>
      <dsp:spPr>
        <a:xfrm>
          <a:off x="0" y="675"/>
          <a:ext cx="6900512"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88787B0-6D91-4FEF-87D1-85E075E9DAAA}">
      <dsp:nvSpPr>
        <dsp:cNvPr id="0" name=""/>
        <dsp:cNvSpPr/>
      </dsp:nvSpPr>
      <dsp:spPr>
        <a:xfrm>
          <a:off x="0" y="675"/>
          <a:ext cx="6900512" cy="7906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b="0" i="0" kern="1200" dirty="0"/>
            <a:t>Data security, associated with loss or unavailability of data causing business disruption</a:t>
          </a:r>
          <a:endParaRPr lang="en-US" sz="2200" kern="1200" dirty="0"/>
        </a:p>
      </dsp:txBody>
      <dsp:txXfrm>
        <a:off x="0" y="675"/>
        <a:ext cx="6900512" cy="790684"/>
      </dsp:txXfrm>
    </dsp:sp>
    <dsp:sp modelId="{41DD8E99-30B3-44C8-8917-4C64165362D3}">
      <dsp:nvSpPr>
        <dsp:cNvPr id="0" name=""/>
        <dsp:cNvSpPr/>
      </dsp:nvSpPr>
      <dsp:spPr>
        <a:xfrm>
          <a:off x="0" y="791359"/>
          <a:ext cx="6900512"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01A21B9-E4FE-44C7-A2A5-25509A7AF042}">
      <dsp:nvSpPr>
        <dsp:cNvPr id="0" name=""/>
        <dsp:cNvSpPr/>
      </dsp:nvSpPr>
      <dsp:spPr>
        <a:xfrm>
          <a:off x="0" y="791359"/>
          <a:ext cx="6900512" cy="7906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b="0" i="0" kern="1200" dirty="0"/>
            <a:t>Governance and sovereignty issues </a:t>
          </a:r>
          <a:endParaRPr lang="en-US" sz="2200" kern="1200" dirty="0"/>
        </a:p>
      </dsp:txBody>
      <dsp:txXfrm>
        <a:off x="0" y="791359"/>
        <a:ext cx="6900512" cy="790684"/>
      </dsp:txXfrm>
    </dsp:sp>
    <dsp:sp modelId="{9CDA39E8-786C-4F08-AA74-30897EC0637C}">
      <dsp:nvSpPr>
        <dsp:cNvPr id="0" name=""/>
        <dsp:cNvSpPr/>
      </dsp:nvSpPr>
      <dsp:spPr>
        <a:xfrm>
          <a:off x="0" y="1582044"/>
          <a:ext cx="6900512"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51DDB44-F9AA-4F6D-8C77-FE5AB203F076}">
      <dsp:nvSpPr>
        <dsp:cNvPr id="0" name=""/>
        <dsp:cNvSpPr/>
      </dsp:nvSpPr>
      <dsp:spPr>
        <a:xfrm>
          <a:off x="0" y="1582044"/>
          <a:ext cx="6900512" cy="7906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b="0" i="0" kern="1200" dirty="0"/>
            <a:t>Legal, regulatory, and compliance issues</a:t>
          </a:r>
          <a:endParaRPr lang="en-US" sz="2200" kern="1200" dirty="0"/>
        </a:p>
      </dsp:txBody>
      <dsp:txXfrm>
        <a:off x="0" y="1582044"/>
        <a:ext cx="6900512" cy="790684"/>
      </dsp:txXfrm>
    </dsp:sp>
    <dsp:sp modelId="{9324D13A-F6FF-49D2-9E70-9C74151C373B}">
      <dsp:nvSpPr>
        <dsp:cNvPr id="0" name=""/>
        <dsp:cNvSpPr/>
      </dsp:nvSpPr>
      <dsp:spPr>
        <a:xfrm>
          <a:off x="0" y="2372728"/>
          <a:ext cx="6900512" cy="0"/>
        </a:xfrm>
        <a:prstGeom prst="lin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D746DA5-F72D-4872-974C-67C60894543B}">
      <dsp:nvSpPr>
        <dsp:cNvPr id="0" name=""/>
        <dsp:cNvSpPr/>
      </dsp:nvSpPr>
      <dsp:spPr>
        <a:xfrm>
          <a:off x="0" y="2372728"/>
          <a:ext cx="6900512" cy="7906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b="0" i="0" kern="1200" dirty="0"/>
            <a:t>Lack of standardization in how the constantly evolving technologies integrate and interoperate; </a:t>
          </a:r>
          <a:endParaRPr lang="en-US" sz="2200" kern="1200" dirty="0"/>
        </a:p>
      </dsp:txBody>
      <dsp:txXfrm>
        <a:off x="0" y="2372728"/>
        <a:ext cx="6900512" cy="790684"/>
      </dsp:txXfrm>
    </dsp:sp>
    <dsp:sp modelId="{2D895E95-25E8-43C7-8033-D05BE8388A2C}">
      <dsp:nvSpPr>
        <dsp:cNvPr id="0" name=""/>
        <dsp:cNvSpPr/>
      </dsp:nvSpPr>
      <dsp:spPr>
        <a:xfrm>
          <a:off x="0" y="3163412"/>
          <a:ext cx="6900512" cy="0"/>
        </a:xfrm>
        <a:prstGeom prst="line">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A13E6BC-5EC3-40F8-A956-29786220B287}">
      <dsp:nvSpPr>
        <dsp:cNvPr id="0" name=""/>
        <dsp:cNvSpPr/>
      </dsp:nvSpPr>
      <dsp:spPr>
        <a:xfrm>
          <a:off x="0" y="3163412"/>
          <a:ext cx="6900512" cy="7906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b="0" i="0" kern="1200" dirty="0"/>
            <a:t>Choosing the right deployment and service models to serve specific needs</a:t>
          </a:r>
          <a:endParaRPr lang="en-US" sz="2200" kern="1200" dirty="0"/>
        </a:p>
      </dsp:txBody>
      <dsp:txXfrm>
        <a:off x="0" y="3163412"/>
        <a:ext cx="6900512" cy="790684"/>
      </dsp:txXfrm>
    </dsp:sp>
    <dsp:sp modelId="{68CF76C4-8730-4D79-AA0C-D32ABB10503C}">
      <dsp:nvSpPr>
        <dsp:cNvPr id="0" name=""/>
        <dsp:cNvSpPr/>
      </dsp:nvSpPr>
      <dsp:spPr>
        <a:xfrm>
          <a:off x="0" y="3954096"/>
          <a:ext cx="6900512"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8364A53-3FB9-4A62-899D-CCCF80DB40EB}">
      <dsp:nvSpPr>
        <dsp:cNvPr id="0" name=""/>
        <dsp:cNvSpPr/>
      </dsp:nvSpPr>
      <dsp:spPr>
        <a:xfrm>
          <a:off x="0" y="3954096"/>
          <a:ext cx="6900512" cy="7906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b="0" i="0" kern="1200" dirty="0"/>
            <a:t>Partnering with the right cloud service providers </a:t>
          </a:r>
          <a:endParaRPr lang="en-US" sz="2200" kern="1200" dirty="0"/>
        </a:p>
      </dsp:txBody>
      <dsp:txXfrm>
        <a:off x="0" y="3954096"/>
        <a:ext cx="6900512" cy="790684"/>
      </dsp:txXfrm>
    </dsp:sp>
    <dsp:sp modelId="{2407C035-696E-41BA-98B7-FBE73242743D}">
      <dsp:nvSpPr>
        <dsp:cNvPr id="0" name=""/>
        <dsp:cNvSpPr/>
      </dsp:nvSpPr>
      <dsp:spPr>
        <a:xfrm>
          <a:off x="0" y="4744781"/>
          <a:ext cx="6900512"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F494B58-B833-4A38-A920-40DE67DC4F80}">
      <dsp:nvSpPr>
        <dsp:cNvPr id="0" name=""/>
        <dsp:cNvSpPr/>
      </dsp:nvSpPr>
      <dsp:spPr>
        <a:xfrm>
          <a:off x="0" y="4744781"/>
          <a:ext cx="6900512" cy="7906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b="0" i="0" kern="1200" dirty="0"/>
            <a:t>Concerns related to business continuity and disaster recovery </a:t>
          </a:r>
          <a:endParaRPr lang="en-US" sz="2200" kern="1200" dirty="0"/>
        </a:p>
      </dsp:txBody>
      <dsp:txXfrm>
        <a:off x="0" y="4744781"/>
        <a:ext cx="6900512" cy="79068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AE8AAB8-5BC4-412B-ADBC-AEFD2FF1276A}">
      <dsp:nvSpPr>
        <dsp:cNvPr id="0" name=""/>
        <dsp:cNvSpPr/>
      </dsp:nvSpPr>
      <dsp:spPr>
        <a:xfrm>
          <a:off x="393" y="488144"/>
          <a:ext cx="1098562" cy="109856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E97EBD2-143F-40F8-8EA5-D6991EDA9848}">
      <dsp:nvSpPr>
        <dsp:cNvPr id="0" name=""/>
        <dsp:cNvSpPr/>
      </dsp:nvSpPr>
      <dsp:spPr>
        <a:xfrm>
          <a:off x="393" y="1731834"/>
          <a:ext cx="3138750" cy="4708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333500">
            <a:lnSpc>
              <a:spcPct val="100000"/>
            </a:lnSpc>
            <a:spcBef>
              <a:spcPct val="0"/>
            </a:spcBef>
            <a:spcAft>
              <a:spcPct val="35000"/>
            </a:spcAft>
            <a:buNone/>
            <a:defRPr b="1"/>
          </a:pPr>
          <a:r>
            <a:rPr lang="en-US" sz="3000" kern="1200" dirty="0"/>
            <a:t>Infrastructure IaaS: </a:t>
          </a:r>
        </a:p>
      </dsp:txBody>
      <dsp:txXfrm>
        <a:off x="393" y="1731834"/>
        <a:ext cx="3138750" cy="470812"/>
      </dsp:txXfrm>
    </dsp:sp>
    <dsp:sp modelId="{96BCD59A-E4CA-4954-B48B-DDA6D9167F99}">
      <dsp:nvSpPr>
        <dsp:cNvPr id="0" name=""/>
        <dsp:cNvSpPr/>
      </dsp:nvSpPr>
      <dsp:spPr>
        <a:xfrm>
          <a:off x="393" y="2270147"/>
          <a:ext cx="3138750" cy="15930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100000"/>
            </a:lnSpc>
            <a:spcBef>
              <a:spcPct val="0"/>
            </a:spcBef>
            <a:spcAft>
              <a:spcPct val="35000"/>
            </a:spcAft>
            <a:buNone/>
          </a:pPr>
          <a:r>
            <a:rPr lang="en-US" sz="1700" b="0" i="0" kern="1200" dirty="0"/>
            <a:t>you get access to infrastructure and physical computing resources such as servers, networking, storage, and data center space - without the need to manage or operate them. </a:t>
          </a:r>
          <a:endParaRPr lang="en-US" sz="1700" kern="1200" dirty="0"/>
        </a:p>
      </dsp:txBody>
      <dsp:txXfrm>
        <a:off x="393" y="2270147"/>
        <a:ext cx="3138750" cy="1593045"/>
      </dsp:txXfrm>
    </dsp:sp>
    <dsp:sp modelId="{F46DC99C-C275-4B2A-8C24-7DDA05D87E07}">
      <dsp:nvSpPr>
        <dsp:cNvPr id="0" name=""/>
        <dsp:cNvSpPr/>
      </dsp:nvSpPr>
      <dsp:spPr>
        <a:xfrm>
          <a:off x="3688425" y="488144"/>
          <a:ext cx="1098562" cy="109856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FD67E9E-E72E-4C11-88A9-CC71B7AE7552}">
      <dsp:nvSpPr>
        <dsp:cNvPr id="0" name=""/>
        <dsp:cNvSpPr/>
      </dsp:nvSpPr>
      <dsp:spPr>
        <a:xfrm>
          <a:off x="3688425" y="1731834"/>
          <a:ext cx="3138750" cy="4708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333500">
            <a:lnSpc>
              <a:spcPct val="100000"/>
            </a:lnSpc>
            <a:spcBef>
              <a:spcPct val="0"/>
            </a:spcBef>
            <a:spcAft>
              <a:spcPct val="35000"/>
            </a:spcAft>
            <a:buNone/>
            <a:defRPr b="1"/>
          </a:pPr>
          <a:r>
            <a:rPr lang="en-US" sz="3000" kern="1200"/>
            <a:t>Platform PaaS:</a:t>
          </a:r>
        </a:p>
      </dsp:txBody>
      <dsp:txXfrm>
        <a:off x="3688425" y="1731834"/>
        <a:ext cx="3138750" cy="470812"/>
      </dsp:txXfrm>
    </dsp:sp>
    <dsp:sp modelId="{F248758C-B5E0-4EEF-B7AC-EAEC3A857177}">
      <dsp:nvSpPr>
        <dsp:cNvPr id="0" name=""/>
        <dsp:cNvSpPr/>
      </dsp:nvSpPr>
      <dsp:spPr>
        <a:xfrm>
          <a:off x="3688425" y="2270147"/>
          <a:ext cx="3138750" cy="15930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100000"/>
            </a:lnSpc>
            <a:spcBef>
              <a:spcPct val="0"/>
            </a:spcBef>
            <a:spcAft>
              <a:spcPct val="35000"/>
            </a:spcAft>
            <a:buNone/>
          </a:pPr>
          <a:r>
            <a:rPr lang="en-US" sz="1700" kern="1200" dirty="0"/>
            <a:t>y</a:t>
          </a:r>
          <a:r>
            <a:rPr lang="en-US" sz="1700" b="0" i="0" kern="1200" dirty="0"/>
            <a:t>ou get access to the platform, that is the hardware and software tools, usually those needed to develop and deploy applications to users over the Internet. </a:t>
          </a:r>
          <a:endParaRPr lang="en-US" sz="1700" kern="1200" dirty="0"/>
        </a:p>
      </dsp:txBody>
      <dsp:txXfrm>
        <a:off x="3688425" y="2270147"/>
        <a:ext cx="3138750" cy="1593045"/>
      </dsp:txXfrm>
    </dsp:sp>
    <dsp:sp modelId="{D5720035-D25E-48FB-86AF-5264B1B98246}">
      <dsp:nvSpPr>
        <dsp:cNvPr id="0" name=""/>
        <dsp:cNvSpPr/>
      </dsp:nvSpPr>
      <dsp:spPr>
        <a:xfrm>
          <a:off x="7376456" y="488144"/>
          <a:ext cx="1098562" cy="109856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5838A68-17F5-443B-9CF9-22AB52BE1200}">
      <dsp:nvSpPr>
        <dsp:cNvPr id="0" name=""/>
        <dsp:cNvSpPr/>
      </dsp:nvSpPr>
      <dsp:spPr>
        <a:xfrm>
          <a:off x="7376456" y="1731834"/>
          <a:ext cx="3138750" cy="4708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333500">
            <a:lnSpc>
              <a:spcPct val="100000"/>
            </a:lnSpc>
            <a:spcBef>
              <a:spcPct val="0"/>
            </a:spcBef>
            <a:spcAft>
              <a:spcPct val="35000"/>
            </a:spcAft>
            <a:buNone/>
            <a:defRPr b="1"/>
          </a:pPr>
          <a:r>
            <a:rPr lang="en-US" sz="3000" kern="1200" dirty="0"/>
            <a:t>Software SaaS: </a:t>
          </a:r>
          <a:r>
            <a:rPr lang="en-US" sz="3000" b="0" i="0" kern="1200" dirty="0"/>
            <a:t> </a:t>
          </a:r>
          <a:endParaRPr lang="en-US" sz="3000" kern="1200" dirty="0"/>
        </a:p>
      </dsp:txBody>
      <dsp:txXfrm>
        <a:off x="7376456" y="1731834"/>
        <a:ext cx="3138750" cy="470812"/>
      </dsp:txXfrm>
    </dsp:sp>
    <dsp:sp modelId="{ECAFA548-9932-47A7-BB78-A930DFA4C0B8}">
      <dsp:nvSpPr>
        <dsp:cNvPr id="0" name=""/>
        <dsp:cNvSpPr/>
      </dsp:nvSpPr>
      <dsp:spPr>
        <a:xfrm>
          <a:off x="7376456" y="2270147"/>
          <a:ext cx="3138750" cy="15930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100000"/>
            </a:lnSpc>
            <a:spcBef>
              <a:spcPct val="0"/>
            </a:spcBef>
            <a:spcAft>
              <a:spcPct val="35000"/>
            </a:spcAft>
            <a:buNone/>
          </a:pPr>
          <a:r>
            <a:rPr lang="en-US" sz="1700" b="0" i="0" kern="1200"/>
            <a:t>software licensing and delivery model in which software and applications are centrally hosted and licensed on a subscription basis, and sometimes also referred to as "on-demand software.</a:t>
          </a:r>
          <a:endParaRPr lang="en-US" sz="1700" kern="1200"/>
        </a:p>
      </dsp:txBody>
      <dsp:txXfrm>
        <a:off x="7376456" y="2270147"/>
        <a:ext cx="3138750" cy="159304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3D4C39-3B81-4777-AFB4-E26D2D9E677F}">
      <dsp:nvSpPr>
        <dsp:cNvPr id="0" name=""/>
        <dsp:cNvSpPr/>
      </dsp:nvSpPr>
      <dsp:spPr>
        <a:xfrm>
          <a:off x="0" y="521084"/>
          <a:ext cx="7493231" cy="1204875"/>
        </a:xfrm>
        <a:prstGeom prst="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1558" tIns="354076" rIns="581558" bIns="120904" numCol="1" spcCol="1270" anchor="t" anchorCtr="0">
          <a:noAutofit/>
        </a:bodyPr>
        <a:lstStyle/>
        <a:p>
          <a:pPr marL="171450" lvl="1" indent="-171450" algn="l" defTabSz="755650">
            <a:lnSpc>
              <a:spcPct val="90000"/>
            </a:lnSpc>
            <a:spcBef>
              <a:spcPct val="0"/>
            </a:spcBef>
            <a:spcAft>
              <a:spcPct val="15000"/>
            </a:spcAft>
            <a:buChar char="•"/>
          </a:pPr>
          <a:r>
            <a:rPr lang="fr-FR" sz="1700" kern="1200" dirty="0"/>
            <a:t>the cloud infrastructure </a:t>
          </a:r>
          <a:r>
            <a:rPr lang="fr-FR" sz="1700" kern="1200" dirty="0" err="1"/>
            <a:t>is</a:t>
          </a:r>
          <a:r>
            <a:rPr lang="fr-FR" sz="1700" kern="1200" dirty="0"/>
            <a:t> </a:t>
          </a:r>
          <a:r>
            <a:rPr lang="fr-FR" sz="1700" kern="1200" dirty="0" err="1"/>
            <a:t>provisioned</a:t>
          </a:r>
          <a:r>
            <a:rPr lang="fr-FR" sz="1700" kern="1200" dirty="0"/>
            <a:t> for exclusive use by a single </a:t>
          </a:r>
          <a:r>
            <a:rPr lang="fr-FR" sz="1700" kern="1200" dirty="0" err="1"/>
            <a:t>organization</a:t>
          </a:r>
          <a:r>
            <a:rPr lang="fr-FR" sz="1700" kern="1200" dirty="0"/>
            <a:t>. It cloud </a:t>
          </a:r>
          <a:r>
            <a:rPr lang="fr-FR" sz="1700" kern="1200" dirty="0" err="1"/>
            <a:t>be</a:t>
          </a:r>
          <a:r>
            <a:rPr lang="fr-FR" sz="1700" kern="1200" dirty="0"/>
            <a:t> </a:t>
          </a:r>
          <a:r>
            <a:rPr lang="fr-FR" sz="1700" kern="1200" dirty="0" err="1"/>
            <a:t>owned</a:t>
          </a:r>
          <a:r>
            <a:rPr lang="fr-FR" sz="1700" kern="1200" dirty="0"/>
            <a:t>, </a:t>
          </a:r>
          <a:r>
            <a:rPr lang="fr-FR" sz="1700" kern="1200" dirty="0" err="1"/>
            <a:t>managed</a:t>
          </a:r>
          <a:r>
            <a:rPr lang="fr-FR" sz="1700" kern="1200" dirty="0"/>
            <a:t>, and </a:t>
          </a:r>
          <a:r>
            <a:rPr lang="fr-FR" sz="1700" kern="1200" dirty="0" err="1"/>
            <a:t>operated</a:t>
          </a:r>
          <a:r>
            <a:rPr lang="fr-FR" sz="1700" kern="1200" dirty="0"/>
            <a:t> by a service provider</a:t>
          </a:r>
          <a:endParaRPr lang="en-US" sz="1700" kern="1200" dirty="0"/>
        </a:p>
      </dsp:txBody>
      <dsp:txXfrm>
        <a:off x="0" y="521084"/>
        <a:ext cx="7493231" cy="1204875"/>
      </dsp:txXfrm>
    </dsp:sp>
    <dsp:sp modelId="{4F5CAAC7-1308-4603-9F36-ED4925A6F732}">
      <dsp:nvSpPr>
        <dsp:cNvPr id="0" name=""/>
        <dsp:cNvSpPr/>
      </dsp:nvSpPr>
      <dsp:spPr>
        <a:xfrm>
          <a:off x="374661" y="270164"/>
          <a:ext cx="5245261" cy="50184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8258" tIns="0" rIns="198258" bIns="0" numCol="1" spcCol="1270" anchor="ctr" anchorCtr="0">
          <a:noAutofit/>
        </a:bodyPr>
        <a:lstStyle/>
        <a:p>
          <a:pPr marL="0" lvl="0" indent="0" algn="l" defTabSz="755650">
            <a:lnSpc>
              <a:spcPct val="90000"/>
            </a:lnSpc>
            <a:spcBef>
              <a:spcPct val="0"/>
            </a:spcBef>
            <a:spcAft>
              <a:spcPct val="35000"/>
            </a:spcAft>
            <a:buNone/>
          </a:pPr>
          <a:r>
            <a:rPr lang="fr-FR" sz="1700" b="1" kern="1200"/>
            <a:t>Private: </a:t>
          </a:r>
          <a:endParaRPr lang="en-US" sz="1700" kern="1200"/>
        </a:p>
      </dsp:txBody>
      <dsp:txXfrm>
        <a:off x="399159" y="294662"/>
        <a:ext cx="5196265" cy="452844"/>
      </dsp:txXfrm>
    </dsp:sp>
    <dsp:sp modelId="{B1F01DE5-4D07-4061-A109-F91D3C9D0461}">
      <dsp:nvSpPr>
        <dsp:cNvPr id="0" name=""/>
        <dsp:cNvSpPr/>
      </dsp:nvSpPr>
      <dsp:spPr>
        <a:xfrm>
          <a:off x="0" y="2068679"/>
          <a:ext cx="7493231" cy="1445850"/>
        </a:xfrm>
        <a:prstGeom prst="rect">
          <a:avLst/>
        </a:prstGeom>
        <a:solidFill>
          <a:schemeClr val="lt1">
            <a:alpha val="90000"/>
            <a:hueOff val="0"/>
            <a:satOff val="0"/>
            <a:lumOff val="0"/>
            <a:alphaOff val="0"/>
          </a:schemeClr>
        </a:solidFill>
        <a:ln w="12700" cap="flat" cmpd="sng" algn="ctr">
          <a:solidFill>
            <a:schemeClr val="accent5">
              <a:hueOff val="-2252848"/>
              <a:satOff val="-5806"/>
              <a:lumOff val="-3922"/>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1558" tIns="354076" rIns="581558" bIns="120904" numCol="1" spcCol="1270" anchor="t" anchorCtr="0">
          <a:noAutofit/>
        </a:bodyPr>
        <a:lstStyle/>
        <a:p>
          <a:pPr marL="171450" lvl="1" indent="-171450" algn="l" defTabSz="755650">
            <a:lnSpc>
              <a:spcPct val="90000"/>
            </a:lnSpc>
            <a:spcBef>
              <a:spcPct val="0"/>
            </a:spcBef>
            <a:spcAft>
              <a:spcPct val="15000"/>
            </a:spcAft>
            <a:buChar char="•"/>
          </a:pPr>
          <a:r>
            <a:rPr lang="fr-FR" sz="1700" kern="1200" dirty="0"/>
            <a:t>the cloud infrastructure </a:t>
          </a:r>
          <a:r>
            <a:rPr lang="fr-FR" sz="1700" kern="1200" dirty="0" err="1"/>
            <a:t>is</a:t>
          </a:r>
          <a:r>
            <a:rPr lang="fr-FR" sz="1700" kern="1200" dirty="0"/>
            <a:t> </a:t>
          </a:r>
          <a:r>
            <a:rPr lang="fr-FR" sz="1700" kern="1200" dirty="0" err="1"/>
            <a:t>provisioned</a:t>
          </a:r>
          <a:r>
            <a:rPr lang="fr-FR" sz="1700" kern="1200" dirty="0"/>
            <a:t> for </a:t>
          </a:r>
          <a:r>
            <a:rPr lang="en-US" sz="1700" kern="1200" dirty="0"/>
            <a:t>exclusive use by a specific community of consumers from organizations that have shared concerns. </a:t>
          </a:r>
          <a:r>
            <a:rPr lang="fr-FR" sz="1700" kern="1200" dirty="0"/>
            <a:t>It cloud </a:t>
          </a:r>
          <a:r>
            <a:rPr lang="fr-FR" sz="1700" kern="1200" dirty="0" err="1"/>
            <a:t>be</a:t>
          </a:r>
          <a:r>
            <a:rPr lang="fr-FR" sz="1700" kern="1200" dirty="0"/>
            <a:t> </a:t>
          </a:r>
          <a:r>
            <a:rPr lang="fr-FR" sz="1700" kern="1200" dirty="0" err="1"/>
            <a:t>owned</a:t>
          </a:r>
          <a:r>
            <a:rPr lang="fr-FR" sz="1700" kern="1200" dirty="0"/>
            <a:t>, </a:t>
          </a:r>
          <a:r>
            <a:rPr lang="fr-FR" sz="1700" kern="1200" dirty="0" err="1"/>
            <a:t>managed</a:t>
          </a:r>
          <a:r>
            <a:rPr lang="fr-FR" sz="1700" kern="1200" dirty="0"/>
            <a:t>, and </a:t>
          </a:r>
          <a:r>
            <a:rPr lang="fr-FR" sz="1700" kern="1200" dirty="0" err="1"/>
            <a:t>operated</a:t>
          </a:r>
          <a:r>
            <a:rPr lang="fr-FR" sz="1700" kern="1200" dirty="0"/>
            <a:t> by a service provider</a:t>
          </a:r>
          <a:endParaRPr lang="en-US" sz="1700" kern="1200" dirty="0"/>
        </a:p>
      </dsp:txBody>
      <dsp:txXfrm>
        <a:off x="0" y="2068679"/>
        <a:ext cx="7493231" cy="1445850"/>
      </dsp:txXfrm>
    </dsp:sp>
    <dsp:sp modelId="{9C72ADFB-311D-4685-9493-4EFA17998A34}">
      <dsp:nvSpPr>
        <dsp:cNvPr id="0" name=""/>
        <dsp:cNvSpPr/>
      </dsp:nvSpPr>
      <dsp:spPr>
        <a:xfrm>
          <a:off x="374661" y="1817759"/>
          <a:ext cx="5245261" cy="501840"/>
        </a:xfrm>
        <a:prstGeom prst="roundRect">
          <a:avLst/>
        </a:prstGeom>
        <a:solidFill>
          <a:schemeClr val="accent5">
            <a:hueOff val="-2252848"/>
            <a:satOff val="-5806"/>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8258" tIns="0" rIns="198258" bIns="0" numCol="1" spcCol="1270" anchor="ctr" anchorCtr="0">
          <a:noAutofit/>
        </a:bodyPr>
        <a:lstStyle/>
        <a:p>
          <a:pPr marL="0" lvl="0" indent="0" algn="l" defTabSz="755650">
            <a:lnSpc>
              <a:spcPct val="90000"/>
            </a:lnSpc>
            <a:spcBef>
              <a:spcPct val="0"/>
            </a:spcBef>
            <a:spcAft>
              <a:spcPct val="35000"/>
            </a:spcAft>
            <a:buNone/>
          </a:pPr>
          <a:r>
            <a:rPr lang="fr-FR" sz="1700" b="1" kern="1200"/>
            <a:t>Community: </a:t>
          </a:r>
          <a:endParaRPr lang="en-US" sz="1700" kern="1200"/>
        </a:p>
      </dsp:txBody>
      <dsp:txXfrm>
        <a:off x="399159" y="1842257"/>
        <a:ext cx="5196265" cy="452844"/>
      </dsp:txXfrm>
    </dsp:sp>
    <dsp:sp modelId="{DF6F5900-2178-409B-8869-EE229520DEAF}">
      <dsp:nvSpPr>
        <dsp:cNvPr id="0" name=""/>
        <dsp:cNvSpPr/>
      </dsp:nvSpPr>
      <dsp:spPr>
        <a:xfrm>
          <a:off x="0" y="3857250"/>
          <a:ext cx="7493231" cy="963900"/>
        </a:xfrm>
        <a:prstGeom prst="rect">
          <a:avLst/>
        </a:prstGeom>
        <a:solidFill>
          <a:schemeClr val="lt1">
            <a:alpha val="90000"/>
            <a:hueOff val="0"/>
            <a:satOff val="0"/>
            <a:lumOff val="0"/>
            <a:alphaOff val="0"/>
          </a:schemeClr>
        </a:solidFill>
        <a:ln w="12700" cap="flat" cmpd="sng" algn="ctr">
          <a:solidFill>
            <a:schemeClr val="accent5">
              <a:hueOff val="-4505695"/>
              <a:satOff val="-11613"/>
              <a:lumOff val="-7843"/>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1558" tIns="354076" rIns="581558" bIns="120904" numCol="1" spcCol="1270" anchor="t" anchorCtr="0">
          <a:noAutofit/>
        </a:bodyPr>
        <a:lstStyle/>
        <a:p>
          <a:pPr marL="171450" lvl="1" indent="-171450" algn="l" defTabSz="755650">
            <a:lnSpc>
              <a:spcPct val="90000"/>
            </a:lnSpc>
            <a:spcBef>
              <a:spcPct val="0"/>
            </a:spcBef>
            <a:spcAft>
              <a:spcPct val="15000"/>
            </a:spcAft>
            <a:buChar char="•"/>
          </a:pPr>
          <a:r>
            <a:rPr lang="fr-FR" sz="1700" kern="1200" dirty="0" err="1"/>
            <a:t>leverage</a:t>
          </a:r>
          <a:r>
            <a:rPr lang="fr-FR" sz="1700" kern="1200" dirty="0"/>
            <a:t> cloud services over the open internet on hardware </a:t>
          </a:r>
          <a:r>
            <a:rPr lang="fr-FR" sz="1700" kern="1200" dirty="0" err="1"/>
            <a:t>owned</a:t>
          </a:r>
          <a:r>
            <a:rPr lang="fr-FR" sz="1700" kern="1200" dirty="0"/>
            <a:t> by the cloud provider, but </a:t>
          </a:r>
          <a:r>
            <a:rPr lang="fr-FR" sz="1700" kern="1200" dirty="0" err="1"/>
            <a:t>its</a:t>
          </a:r>
          <a:r>
            <a:rPr lang="fr-FR" sz="1700" kern="1200" dirty="0"/>
            <a:t> usage </a:t>
          </a:r>
          <a:r>
            <a:rPr lang="fr-FR" sz="1700" kern="1200" dirty="0" err="1"/>
            <a:t>is</a:t>
          </a:r>
          <a:r>
            <a:rPr lang="fr-FR" sz="1700" kern="1200" dirty="0"/>
            <a:t> </a:t>
          </a:r>
          <a:r>
            <a:rPr lang="fr-FR" sz="1700" kern="1200" dirty="0" err="1"/>
            <a:t>shared</a:t>
          </a:r>
          <a:r>
            <a:rPr lang="fr-FR" sz="1700" kern="1200" dirty="0"/>
            <a:t> by </a:t>
          </a:r>
          <a:r>
            <a:rPr lang="fr-FR" sz="1700" kern="1200" dirty="0" err="1"/>
            <a:t>other</a:t>
          </a:r>
          <a:r>
            <a:rPr lang="fr-FR" sz="1700" kern="1200" dirty="0"/>
            <a:t> </a:t>
          </a:r>
          <a:r>
            <a:rPr lang="fr-FR" sz="1700" kern="1200" dirty="0" err="1"/>
            <a:t>companies</a:t>
          </a:r>
          <a:endParaRPr lang="en-US" sz="1700" kern="1200" dirty="0"/>
        </a:p>
      </dsp:txBody>
      <dsp:txXfrm>
        <a:off x="0" y="3857250"/>
        <a:ext cx="7493231" cy="963900"/>
      </dsp:txXfrm>
    </dsp:sp>
    <dsp:sp modelId="{F687F97D-E411-49C2-8CC8-E6B335C4634E}">
      <dsp:nvSpPr>
        <dsp:cNvPr id="0" name=""/>
        <dsp:cNvSpPr/>
      </dsp:nvSpPr>
      <dsp:spPr>
        <a:xfrm>
          <a:off x="374661" y="3606330"/>
          <a:ext cx="5245261" cy="501840"/>
        </a:xfrm>
        <a:prstGeom prst="roundRect">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8258" tIns="0" rIns="198258" bIns="0" numCol="1" spcCol="1270" anchor="ctr" anchorCtr="0">
          <a:noAutofit/>
        </a:bodyPr>
        <a:lstStyle/>
        <a:p>
          <a:pPr marL="0" lvl="0" indent="0" algn="l" defTabSz="755650">
            <a:lnSpc>
              <a:spcPct val="90000"/>
            </a:lnSpc>
            <a:spcBef>
              <a:spcPct val="0"/>
            </a:spcBef>
            <a:spcAft>
              <a:spcPct val="35000"/>
            </a:spcAft>
            <a:buNone/>
          </a:pPr>
          <a:r>
            <a:rPr lang="fr-FR" sz="1700" b="1" kern="1200"/>
            <a:t>Public: </a:t>
          </a:r>
          <a:endParaRPr lang="en-US" sz="1700" kern="1200"/>
        </a:p>
      </dsp:txBody>
      <dsp:txXfrm>
        <a:off x="399159" y="3630828"/>
        <a:ext cx="5196265" cy="452844"/>
      </dsp:txXfrm>
    </dsp:sp>
    <dsp:sp modelId="{33BF40E6-A15A-4103-ADEA-AD8821B4A1F4}">
      <dsp:nvSpPr>
        <dsp:cNvPr id="0" name=""/>
        <dsp:cNvSpPr/>
      </dsp:nvSpPr>
      <dsp:spPr>
        <a:xfrm>
          <a:off x="0" y="5163870"/>
          <a:ext cx="7493231" cy="722925"/>
        </a:xfrm>
        <a:prstGeom prst="rect">
          <a:avLst/>
        </a:prstGeom>
        <a:solidFill>
          <a:schemeClr val="lt1">
            <a:alpha val="90000"/>
            <a:hueOff val="0"/>
            <a:satOff val="0"/>
            <a:lumOff val="0"/>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1558" tIns="354076" rIns="581558" bIns="120904" numCol="1" spcCol="1270" anchor="t" anchorCtr="0">
          <a:noAutofit/>
        </a:bodyPr>
        <a:lstStyle/>
        <a:p>
          <a:pPr marL="171450" lvl="1" indent="-171450" algn="l" defTabSz="755650">
            <a:lnSpc>
              <a:spcPct val="90000"/>
            </a:lnSpc>
            <a:spcBef>
              <a:spcPct val="0"/>
            </a:spcBef>
            <a:spcAft>
              <a:spcPct val="15000"/>
            </a:spcAft>
            <a:buChar char="•"/>
          </a:pPr>
          <a:r>
            <a:rPr lang="fr-FR" sz="1700" kern="1200"/>
            <a:t>mix of both public and private clouds, working thogether seamlessly</a:t>
          </a:r>
          <a:endParaRPr lang="en-US" sz="1700" kern="1200"/>
        </a:p>
      </dsp:txBody>
      <dsp:txXfrm>
        <a:off x="0" y="5163870"/>
        <a:ext cx="7493231" cy="722925"/>
      </dsp:txXfrm>
    </dsp:sp>
    <dsp:sp modelId="{A0B8038C-4E05-4E94-AD3A-BBF8567FB258}">
      <dsp:nvSpPr>
        <dsp:cNvPr id="0" name=""/>
        <dsp:cNvSpPr/>
      </dsp:nvSpPr>
      <dsp:spPr>
        <a:xfrm>
          <a:off x="374661" y="4912950"/>
          <a:ext cx="5245261" cy="50184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8258" tIns="0" rIns="198258" bIns="0" numCol="1" spcCol="1270" anchor="ctr" anchorCtr="0">
          <a:noAutofit/>
        </a:bodyPr>
        <a:lstStyle/>
        <a:p>
          <a:pPr marL="0" lvl="0" indent="0" algn="l" defTabSz="755650">
            <a:lnSpc>
              <a:spcPct val="90000"/>
            </a:lnSpc>
            <a:spcBef>
              <a:spcPct val="0"/>
            </a:spcBef>
            <a:spcAft>
              <a:spcPct val="35000"/>
            </a:spcAft>
            <a:buNone/>
          </a:pPr>
          <a:r>
            <a:rPr lang="fr-FR" sz="1700" b="1" kern="1200"/>
            <a:t>Hybrid:</a:t>
          </a:r>
          <a:endParaRPr lang="en-US" sz="1700" kern="1200"/>
        </a:p>
      </dsp:txBody>
      <dsp:txXfrm>
        <a:off x="399159" y="4937448"/>
        <a:ext cx="5196265" cy="45284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3F4E0E-2637-4324-B035-1CE1935B78B2}">
      <dsp:nvSpPr>
        <dsp:cNvPr id="0" name=""/>
        <dsp:cNvSpPr/>
      </dsp:nvSpPr>
      <dsp:spPr>
        <a:xfrm>
          <a:off x="0" y="497370"/>
          <a:ext cx="6900512" cy="2192400"/>
        </a:xfrm>
        <a:prstGeom prst="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5556" tIns="604012" rIns="535556" bIns="206248" numCol="1" spcCol="1270" anchor="t" anchorCtr="0">
          <a:noAutofit/>
        </a:bodyPr>
        <a:lstStyle/>
        <a:p>
          <a:pPr marL="285750" lvl="1" indent="-285750" algn="l" defTabSz="1289050">
            <a:lnSpc>
              <a:spcPct val="90000"/>
            </a:lnSpc>
            <a:spcBef>
              <a:spcPct val="0"/>
            </a:spcBef>
            <a:spcAft>
              <a:spcPct val="15000"/>
            </a:spcAft>
            <a:buChar char="•"/>
          </a:pPr>
          <a:r>
            <a:rPr lang="fr-FR" sz="2900" kern="1200"/>
            <a:t>Easy to manage. </a:t>
          </a:r>
          <a:endParaRPr lang="en-US" sz="2900" kern="1200" dirty="0"/>
        </a:p>
        <a:p>
          <a:pPr marL="285750" lvl="1" indent="-285750" algn="l" defTabSz="1289050">
            <a:lnSpc>
              <a:spcPct val="90000"/>
            </a:lnSpc>
            <a:spcBef>
              <a:spcPct val="0"/>
            </a:spcBef>
            <a:spcAft>
              <a:spcPct val="15000"/>
            </a:spcAft>
            <a:buChar char="•"/>
          </a:pPr>
          <a:r>
            <a:rPr lang="fr-FR" sz="2900" kern="1200"/>
            <a:t>Cost. </a:t>
          </a:r>
          <a:endParaRPr lang="fr-FR" sz="2900" kern="1200" dirty="0"/>
        </a:p>
        <a:p>
          <a:pPr marL="285750" lvl="1" indent="-285750" algn="l" defTabSz="1289050">
            <a:lnSpc>
              <a:spcPct val="90000"/>
            </a:lnSpc>
            <a:spcBef>
              <a:spcPct val="0"/>
            </a:spcBef>
            <a:spcAft>
              <a:spcPct val="15000"/>
            </a:spcAft>
            <a:buChar char="•"/>
          </a:pPr>
          <a:r>
            <a:rPr lang="fr-FR" sz="2900" kern="1200" dirty="0"/>
            <a:t>Performance and </a:t>
          </a:r>
          <a:r>
            <a:rPr lang="fr-FR" sz="2900" kern="1200" dirty="0" err="1"/>
            <a:t>reliability</a:t>
          </a:r>
          <a:endParaRPr lang="fr-FR" sz="2900" kern="1200" dirty="0"/>
        </a:p>
      </dsp:txBody>
      <dsp:txXfrm>
        <a:off x="0" y="497370"/>
        <a:ext cx="6900512" cy="2192400"/>
      </dsp:txXfrm>
    </dsp:sp>
    <dsp:sp modelId="{BFC09820-5639-4743-BA50-1D531610F329}">
      <dsp:nvSpPr>
        <dsp:cNvPr id="0" name=""/>
        <dsp:cNvSpPr/>
      </dsp:nvSpPr>
      <dsp:spPr>
        <a:xfrm>
          <a:off x="345025" y="69330"/>
          <a:ext cx="4830358" cy="85608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576" tIns="0" rIns="182576" bIns="0" numCol="1" spcCol="1270" anchor="ctr" anchorCtr="0">
          <a:noAutofit/>
        </a:bodyPr>
        <a:lstStyle/>
        <a:p>
          <a:pPr marL="0" lvl="0" indent="0" algn="l" defTabSz="1289050">
            <a:lnSpc>
              <a:spcPct val="90000"/>
            </a:lnSpc>
            <a:spcBef>
              <a:spcPct val="0"/>
            </a:spcBef>
            <a:spcAft>
              <a:spcPct val="35000"/>
            </a:spcAft>
            <a:buNone/>
          </a:pPr>
          <a:r>
            <a:rPr lang="fr-FR" sz="2900" kern="1200"/>
            <a:t>Benefits </a:t>
          </a:r>
          <a:endParaRPr lang="en-US" sz="2900" kern="1200"/>
        </a:p>
      </dsp:txBody>
      <dsp:txXfrm>
        <a:off x="386815" y="111120"/>
        <a:ext cx="4746778" cy="772500"/>
      </dsp:txXfrm>
    </dsp:sp>
    <dsp:sp modelId="{562992A6-5069-4017-8228-BD825AF24D46}">
      <dsp:nvSpPr>
        <dsp:cNvPr id="0" name=""/>
        <dsp:cNvSpPr/>
      </dsp:nvSpPr>
      <dsp:spPr>
        <a:xfrm>
          <a:off x="0" y="3274410"/>
          <a:ext cx="6900512" cy="2192400"/>
        </a:xfrm>
        <a:prstGeom prst="rect">
          <a:avLst/>
        </a:prstGeom>
        <a:solidFill>
          <a:schemeClr val="lt1">
            <a:alpha val="90000"/>
            <a:hueOff val="0"/>
            <a:satOff val="0"/>
            <a:lumOff val="0"/>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5556" tIns="604012" rIns="535556" bIns="206248" numCol="1" spcCol="1270" anchor="t" anchorCtr="0">
          <a:noAutofit/>
        </a:bodyPr>
        <a:lstStyle/>
        <a:p>
          <a:pPr marL="285750" lvl="1" indent="-285750" algn="l" defTabSz="1289050">
            <a:lnSpc>
              <a:spcPct val="90000"/>
            </a:lnSpc>
            <a:spcBef>
              <a:spcPct val="0"/>
            </a:spcBef>
            <a:spcAft>
              <a:spcPct val="15000"/>
            </a:spcAft>
            <a:buChar char="•"/>
          </a:pPr>
          <a:r>
            <a:rPr lang="fr-FR" sz="2900" i="0" kern="1200">
              <a:effectLst/>
              <a:latin typeface="Source Sans Pro" panose="020B0503030403020204" pitchFamily="34" charset="0"/>
            </a:rPr>
            <a:t>Less control</a:t>
          </a:r>
          <a:endParaRPr lang="en-US" sz="2900" kern="1200" dirty="0"/>
        </a:p>
        <a:p>
          <a:pPr marL="285750" lvl="1" indent="-285750" algn="l" defTabSz="1289050">
            <a:lnSpc>
              <a:spcPct val="90000"/>
            </a:lnSpc>
            <a:spcBef>
              <a:spcPct val="0"/>
            </a:spcBef>
            <a:spcAft>
              <a:spcPct val="15000"/>
            </a:spcAft>
            <a:buChar char="•"/>
          </a:pPr>
          <a:r>
            <a:rPr lang="fr-FR" sz="2900" kern="1200"/>
            <a:t>Privacy and security.</a:t>
          </a:r>
          <a:endParaRPr lang="fr-FR" sz="2900" kern="1200" dirty="0"/>
        </a:p>
        <a:p>
          <a:pPr marL="285750" lvl="1" indent="-285750" algn="l" defTabSz="1289050">
            <a:lnSpc>
              <a:spcPct val="90000"/>
            </a:lnSpc>
            <a:spcBef>
              <a:spcPct val="0"/>
            </a:spcBef>
            <a:spcAft>
              <a:spcPct val="15000"/>
            </a:spcAft>
            <a:buChar char="•"/>
          </a:pPr>
          <a:r>
            <a:rPr lang="fr-FR" sz="2900" kern="1200" dirty="0"/>
            <a:t>Simple </a:t>
          </a:r>
          <a:r>
            <a:rPr lang="fr-FR" sz="2900" kern="1200" dirty="0" err="1"/>
            <a:t>Environments</a:t>
          </a:r>
          <a:endParaRPr lang="fr-FR" sz="2900" kern="1200" dirty="0"/>
        </a:p>
      </dsp:txBody>
      <dsp:txXfrm>
        <a:off x="0" y="3274410"/>
        <a:ext cx="6900512" cy="2192400"/>
      </dsp:txXfrm>
    </dsp:sp>
    <dsp:sp modelId="{03820CB6-BC0E-41E5-8DFD-83AF22FF7561}">
      <dsp:nvSpPr>
        <dsp:cNvPr id="0" name=""/>
        <dsp:cNvSpPr/>
      </dsp:nvSpPr>
      <dsp:spPr>
        <a:xfrm>
          <a:off x="345025" y="2846370"/>
          <a:ext cx="4830358" cy="85608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576" tIns="0" rIns="182576" bIns="0" numCol="1" spcCol="1270" anchor="ctr" anchorCtr="0">
          <a:noAutofit/>
        </a:bodyPr>
        <a:lstStyle/>
        <a:p>
          <a:pPr marL="0" lvl="0" indent="0" algn="l" defTabSz="1289050">
            <a:lnSpc>
              <a:spcPct val="90000"/>
            </a:lnSpc>
            <a:spcBef>
              <a:spcPct val="0"/>
            </a:spcBef>
            <a:spcAft>
              <a:spcPct val="35000"/>
            </a:spcAft>
            <a:buNone/>
          </a:pPr>
          <a:r>
            <a:rPr lang="fr-FR" sz="2900" kern="1200"/>
            <a:t>Disadvantages</a:t>
          </a:r>
          <a:endParaRPr lang="en-US" sz="2900" kern="1200"/>
        </a:p>
      </dsp:txBody>
      <dsp:txXfrm>
        <a:off x="386815" y="2888160"/>
        <a:ext cx="4746778" cy="77250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3F4E0E-2637-4324-B035-1CE1935B78B2}">
      <dsp:nvSpPr>
        <dsp:cNvPr id="0" name=""/>
        <dsp:cNvSpPr/>
      </dsp:nvSpPr>
      <dsp:spPr>
        <a:xfrm>
          <a:off x="0" y="539670"/>
          <a:ext cx="6900512" cy="2419200"/>
        </a:xfrm>
        <a:prstGeom prst="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5556" tIns="666496" rIns="535556" bIns="227584" numCol="1" spcCol="1270" anchor="t" anchorCtr="0">
          <a:noAutofit/>
        </a:bodyPr>
        <a:lstStyle/>
        <a:p>
          <a:pPr marL="285750" lvl="1" indent="-285750" algn="l" defTabSz="1422400">
            <a:lnSpc>
              <a:spcPct val="90000"/>
            </a:lnSpc>
            <a:spcBef>
              <a:spcPct val="0"/>
            </a:spcBef>
            <a:spcAft>
              <a:spcPct val="15000"/>
            </a:spcAft>
            <a:buChar char="•"/>
          </a:pPr>
          <a:r>
            <a:rPr lang="fr-FR" sz="3200" kern="1200"/>
            <a:t>Increased control</a:t>
          </a:r>
          <a:endParaRPr lang="en-US" sz="3200" kern="1200"/>
        </a:p>
        <a:p>
          <a:pPr marL="285750" lvl="1" indent="-285750" algn="l" defTabSz="1422400">
            <a:lnSpc>
              <a:spcPct val="90000"/>
            </a:lnSpc>
            <a:spcBef>
              <a:spcPct val="0"/>
            </a:spcBef>
            <a:spcAft>
              <a:spcPct val="15000"/>
            </a:spcAft>
            <a:buChar char="•"/>
          </a:pPr>
          <a:r>
            <a:rPr lang="fr-FR" sz="3200" kern="1200"/>
            <a:t>Customization.</a:t>
          </a:r>
          <a:endParaRPr lang="en-US" sz="3200" kern="1200"/>
        </a:p>
        <a:p>
          <a:pPr marL="285750" lvl="1" indent="-285750" algn="l" defTabSz="1422400">
            <a:lnSpc>
              <a:spcPct val="90000"/>
            </a:lnSpc>
            <a:spcBef>
              <a:spcPct val="0"/>
            </a:spcBef>
            <a:spcAft>
              <a:spcPct val="15000"/>
            </a:spcAft>
            <a:buChar char="•"/>
          </a:pPr>
          <a:r>
            <a:rPr lang="fr-FR" sz="3200" kern="1200"/>
            <a:t>Performance and reliability.</a:t>
          </a:r>
          <a:endParaRPr lang="en-US" sz="3200" kern="1200"/>
        </a:p>
      </dsp:txBody>
      <dsp:txXfrm>
        <a:off x="0" y="539670"/>
        <a:ext cx="6900512" cy="2419200"/>
      </dsp:txXfrm>
    </dsp:sp>
    <dsp:sp modelId="{BFC09820-5639-4743-BA50-1D531610F329}">
      <dsp:nvSpPr>
        <dsp:cNvPr id="0" name=""/>
        <dsp:cNvSpPr/>
      </dsp:nvSpPr>
      <dsp:spPr>
        <a:xfrm>
          <a:off x="345025" y="67350"/>
          <a:ext cx="4830358" cy="94464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576" tIns="0" rIns="182576" bIns="0" numCol="1" spcCol="1270" anchor="ctr" anchorCtr="0">
          <a:noAutofit/>
        </a:bodyPr>
        <a:lstStyle/>
        <a:p>
          <a:pPr marL="0" lvl="0" indent="0" algn="l" defTabSz="1422400">
            <a:lnSpc>
              <a:spcPct val="90000"/>
            </a:lnSpc>
            <a:spcBef>
              <a:spcPct val="0"/>
            </a:spcBef>
            <a:spcAft>
              <a:spcPct val="35000"/>
            </a:spcAft>
            <a:buNone/>
          </a:pPr>
          <a:r>
            <a:rPr lang="fr-FR" sz="3200" kern="1200"/>
            <a:t>Benefits </a:t>
          </a:r>
          <a:endParaRPr lang="en-US" sz="3200" kern="1200"/>
        </a:p>
      </dsp:txBody>
      <dsp:txXfrm>
        <a:off x="391139" y="113464"/>
        <a:ext cx="4738130" cy="852412"/>
      </dsp:txXfrm>
    </dsp:sp>
    <dsp:sp modelId="{562992A6-5069-4017-8228-BD825AF24D46}">
      <dsp:nvSpPr>
        <dsp:cNvPr id="0" name=""/>
        <dsp:cNvSpPr/>
      </dsp:nvSpPr>
      <dsp:spPr>
        <a:xfrm>
          <a:off x="0" y="3603990"/>
          <a:ext cx="6900512" cy="1864800"/>
        </a:xfrm>
        <a:prstGeom prst="rect">
          <a:avLst/>
        </a:prstGeom>
        <a:solidFill>
          <a:schemeClr val="lt1">
            <a:alpha val="90000"/>
            <a:hueOff val="0"/>
            <a:satOff val="0"/>
            <a:lumOff val="0"/>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5556" tIns="666496" rIns="535556" bIns="227584" numCol="1" spcCol="1270" anchor="t" anchorCtr="0">
          <a:noAutofit/>
        </a:bodyPr>
        <a:lstStyle/>
        <a:p>
          <a:pPr marL="285750" lvl="1" indent="-285750" algn="l" defTabSz="1422400">
            <a:lnSpc>
              <a:spcPct val="90000"/>
            </a:lnSpc>
            <a:spcBef>
              <a:spcPct val="0"/>
            </a:spcBef>
            <a:spcAft>
              <a:spcPct val="15000"/>
            </a:spcAft>
            <a:buChar char="•"/>
          </a:pPr>
          <a:r>
            <a:rPr lang="fr-FR" sz="3200" kern="1200"/>
            <a:t>Cost</a:t>
          </a:r>
          <a:endParaRPr lang="en-US" sz="3200" kern="1200"/>
        </a:p>
        <a:p>
          <a:pPr marL="285750" lvl="1" indent="-285750" algn="l" defTabSz="1422400">
            <a:lnSpc>
              <a:spcPct val="90000"/>
            </a:lnSpc>
            <a:spcBef>
              <a:spcPct val="0"/>
            </a:spcBef>
            <a:spcAft>
              <a:spcPct val="15000"/>
            </a:spcAft>
            <a:buChar char="•"/>
          </a:pPr>
          <a:r>
            <a:rPr lang="fr-FR" sz="3200" i="0" kern="1200"/>
            <a:t>Learning cur</a:t>
          </a:r>
          <a:r>
            <a:rPr lang="fr-FR" sz="3200" kern="1200"/>
            <a:t>ve</a:t>
          </a:r>
          <a:endParaRPr lang="en-US" sz="3200" kern="1200"/>
        </a:p>
      </dsp:txBody>
      <dsp:txXfrm>
        <a:off x="0" y="3603990"/>
        <a:ext cx="6900512" cy="1864800"/>
      </dsp:txXfrm>
    </dsp:sp>
    <dsp:sp modelId="{03820CB6-BC0E-41E5-8DFD-83AF22FF7561}">
      <dsp:nvSpPr>
        <dsp:cNvPr id="0" name=""/>
        <dsp:cNvSpPr/>
      </dsp:nvSpPr>
      <dsp:spPr>
        <a:xfrm>
          <a:off x="345025" y="3131670"/>
          <a:ext cx="4830358" cy="94464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576" tIns="0" rIns="182576" bIns="0" numCol="1" spcCol="1270" anchor="ctr" anchorCtr="0">
          <a:noAutofit/>
        </a:bodyPr>
        <a:lstStyle/>
        <a:p>
          <a:pPr marL="0" lvl="0" indent="0" algn="l" defTabSz="1422400">
            <a:lnSpc>
              <a:spcPct val="90000"/>
            </a:lnSpc>
            <a:spcBef>
              <a:spcPct val="0"/>
            </a:spcBef>
            <a:spcAft>
              <a:spcPct val="35000"/>
            </a:spcAft>
            <a:buNone/>
          </a:pPr>
          <a:r>
            <a:rPr lang="fr-FR" sz="3200" kern="1200"/>
            <a:t>Disadvantages</a:t>
          </a:r>
          <a:endParaRPr lang="en-US" sz="3200" kern="1200"/>
        </a:p>
      </dsp:txBody>
      <dsp:txXfrm>
        <a:off x="391139" y="3177784"/>
        <a:ext cx="4738130" cy="85241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3F4E0E-2637-4324-B035-1CE1935B78B2}">
      <dsp:nvSpPr>
        <dsp:cNvPr id="0" name=""/>
        <dsp:cNvSpPr/>
      </dsp:nvSpPr>
      <dsp:spPr>
        <a:xfrm>
          <a:off x="0" y="428857"/>
          <a:ext cx="6900512" cy="2329425"/>
        </a:xfrm>
        <a:prstGeom prst="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5556" tIns="604012" rIns="535556" bIns="227584" numCol="1" spcCol="1270" anchor="t" anchorCtr="0">
          <a:noAutofit/>
        </a:bodyPr>
        <a:lstStyle/>
        <a:p>
          <a:pPr marL="285750" lvl="1" indent="-285750" algn="l" defTabSz="1422400">
            <a:lnSpc>
              <a:spcPct val="90000"/>
            </a:lnSpc>
            <a:spcBef>
              <a:spcPct val="0"/>
            </a:spcBef>
            <a:spcAft>
              <a:spcPct val="15000"/>
            </a:spcAft>
            <a:buChar char="•"/>
          </a:pPr>
          <a:r>
            <a:rPr lang="fr-FR" sz="3200" kern="1200" dirty="0" err="1"/>
            <a:t>Cost</a:t>
          </a:r>
          <a:r>
            <a:rPr lang="fr-FR" sz="3200" kern="1200" dirty="0"/>
            <a:t> </a:t>
          </a:r>
          <a:r>
            <a:rPr lang="fr-FR" sz="3200" kern="1200" dirty="0" err="1"/>
            <a:t>saving</a:t>
          </a:r>
          <a:endParaRPr lang="en-US" sz="3200" kern="1200" dirty="0"/>
        </a:p>
        <a:p>
          <a:pPr marL="285750" lvl="1" indent="-285750" algn="l" defTabSz="1422400">
            <a:lnSpc>
              <a:spcPct val="90000"/>
            </a:lnSpc>
            <a:spcBef>
              <a:spcPct val="0"/>
            </a:spcBef>
            <a:spcAft>
              <a:spcPct val="15000"/>
            </a:spcAft>
            <a:buChar char="•"/>
          </a:pPr>
          <a:r>
            <a:rPr lang="fr-FR" sz="3200" kern="1200" dirty="0">
              <a:solidFill>
                <a:prstClr val="black">
                  <a:hueOff val="0"/>
                  <a:satOff val="0"/>
                  <a:lumOff val="0"/>
                  <a:alphaOff val="0"/>
                </a:prstClr>
              </a:solidFill>
              <a:latin typeface="Calibri" panose="020F0502020204030204"/>
              <a:ea typeface="+mn-ea"/>
              <a:cs typeface="+mn-cs"/>
            </a:rPr>
            <a:t>Security </a:t>
          </a:r>
          <a:r>
            <a:rPr lang="fr-FR" sz="3200" kern="1200" dirty="0" err="1">
              <a:solidFill>
                <a:prstClr val="black">
                  <a:hueOff val="0"/>
                  <a:satOff val="0"/>
                  <a:lumOff val="0"/>
                  <a:alphaOff val="0"/>
                </a:prstClr>
              </a:solidFill>
              <a:latin typeface="Calibri" panose="020F0502020204030204"/>
              <a:ea typeface="+mn-ea"/>
              <a:cs typeface="+mn-cs"/>
            </a:rPr>
            <a:t>between</a:t>
          </a:r>
          <a:r>
            <a:rPr lang="fr-FR" sz="3200" kern="1200" dirty="0">
              <a:solidFill>
                <a:prstClr val="black">
                  <a:hueOff val="0"/>
                  <a:satOff val="0"/>
                  <a:lumOff val="0"/>
                  <a:alphaOff val="0"/>
                </a:prstClr>
              </a:solidFill>
              <a:latin typeface="Calibri" panose="020F0502020204030204"/>
              <a:ea typeface="+mn-ea"/>
              <a:cs typeface="+mn-cs"/>
            </a:rPr>
            <a:t> tenants</a:t>
          </a:r>
          <a:endParaRPr lang="en-US" sz="3200" kern="1200" dirty="0">
            <a:solidFill>
              <a:prstClr val="black">
                <a:hueOff val="0"/>
                <a:satOff val="0"/>
                <a:lumOff val="0"/>
                <a:alphaOff val="0"/>
              </a:prstClr>
            </a:solidFill>
            <a:latin typeface="Calibri" panose="020F0502020204030204"/>
            <a:ea typeface="+mn-ea"/>
            <a:cs typeface="+mn-cs"/>
          </a:endParaRPr>
        </a:p>
        <a:p>
          <a:pPr marL="285750" lvl="1" indent="-285750" algn="l" defTabSz="1422400">
            <a:lnSpc>
              <a:spcPct val="90000"/>
            </a:lnSpc>
            <a:spcBef>
              <a:spcPct val="0"/>
            </a:spcBef>
            <a:spcAft>
              <a:spcPct val="15000"/>
            </a:spcAft>
            <a:buChar char="•"/>
          </a:pPr>
          <a:r>
            <a:rPr lang="fr-FR" sz="3200" b="0" i="0" kern="1200" dirty="0" err="1"/>
            <a:t>Enhanced</a:t>
          </a:r>
          <a:r>
            <a:rPr lang="fr-FR" sz="3200" b="0" i="0" kern="1200" dirty="0"/>
            <a:t> collaboration</a:t>
          </a:r>
          <a:r>
            <a:rPr lang="fr-FR" sz="3200" b="0" kern="1200" dirty="0"/>
            <a:t>.</a:t>
          </a:r>
          <a:endParaRPr lang="en-US" sz="3200" b="0" kern="1200" dirty="0"/>
        </a:p>
      </dsp:txBody>
      <dsp:txXfrm>
        <a:off x="0" y="428857"/>
        <a:ext cx="6900512" cy="2329425"/>
      </dsp:txXfrm>
    </dsp:sp>
    <dsp:sp modelId="{BFC09820-5639-4743-BA50-1D531610F329}">
      <dsp:nvSpPr>
        <dsp:cNvPr id="0" name=""/>
        <dsp:cNvSpPr/>
      </dsp:nvSpPr>
      <dsp:spPr>
        <a:xfrm>
          <a:off x="345025" y="817"/>
          <a:ext cx="4830358" cy="85608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576" tIns="0" rIns="182576" bIns="0" numCol="1" spcCol="1270" anchor="ctr" anchorCtr="0">
          <a:noAutofit/>
        </a:bodyPr>
        <a:lstStyle/>
        <a:p>
          <a:pPr marL="0" lvl="0" indent="0" algn="l" defTabSz="1289050">
            <a:lnSpc>
              <a:spcPct val="90000"/>
            </a:lnSpc>
            <a:spcBef>
              <a:spcPct val="0"/>
            </a:spcBef>
            <a:spcAft>
              <a:spcPct val="35000"/>
            </a:spcAft>
            <a:buNone/>
          </a:pPr>
          <a:r>
            <a:rPr lang="fr-FR" sz="2900" kern="1200"/>
            <a:t>Benefits </a:t>
          </a:r>
          <a:endParaRPr lang="en-US" sz="2900" kern="1200"/>
        </a:p>
      </dsp:txBody>
      <dsp:txXfrm>
        <a:off x="386815" y="42607"/>
        <a:ext cx="4746778" cy="772500"/>
      </dsp:txXfrm>
    </dsp:sp>
    <dsp:sp modelId="{562992A6-5069-4017-8228-BD825AF24D46}">
      <dsp:nvSpPr>
        <dsp:cNvPr id="0" name=""/>
        <dsp:cNvSpPr/>
      </dsp:nvSpPr>
      <dsp:spPr>
        <a:xfrm>
          <a:off x="0" y="3342923"/>
          <a:ext cx="6900512" cy="2192400"/>
        </a:xfrm>
        <a:prstGeom prst="rect">
          <a:avLst/>
        </a:prstGeom>
        <a:solidFill>
          <a:schemeClr val="lt1">
            <a:alpha val="90000"/>
            <a:hueOff val="0"/>
            <a:satOff val="0"/>
            <a:lumOff val="0"/>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5556" tIns="604012" rIns="535556" bIns="206248" numCol="1" spcCol="1270" anchor="t" anchorCtr="0">
          <a:noAutofit/>
        </a:bodyPr>
        <a:lstStyle/>
        <a:p>
          <a:pPr marL="285750" lvl="1" indent="-285750" algn="l" defTabSz="1289050">
            <a:lnSpc>
              <a:spcPct val="90000"/>
            </a:lnSpc>
            <a:spcBef>
              <a:spcPct val="0"/>
            </a:spcBef>
            <a:spcAft>
              <a:spcPct val="15000"/>
            </a:spcAft>
            <a:buChar char="•"/>
          </a:pPr>
          <a:r>
            <a:rPr lang="fr-FR" sz="2900" b="0" i="0" kern="1200" dirty="0" err="1"/>
            <a:t>Technical</a:t>
          </a:r>
          <a:r>
            <a:rPr lang="fr-FR" sz="2900" b="0" i="0" kern="1200" dirty="0"/>
            <a:t> </a:t>
          </a:r>
          <a:r>
            <a:rPr lang="fr-FR" sz="2900" b="0" i="0" kern="1200" dirty="0" err="1"/>
            <a:t>requirements</a:t>
          </a:r>
          <a:endParaRPr lang="en-US" sz="2900" b="0" kern="1200" dirty="0"/>
        </a:p>
        <a:p>
          <a:pPr marL="285750" lvl="1" indent="-285750" algn="l" defTabSz="1289050">
            <a:lnSpc>
              <a:spcPct val="90000"/>
            </a:lnSpc>
            <a:spcBef>
              <a:spcPct val="0"/>
            </a:spcBef>
            <a:spcAft>
              <a:spcPct val="15000"/>
            </a:spcAft>
            <a:buChar char="•"/>
          </a:pPr>
          <a:r>
            <a:rPr lang="fr-FR" sz="2900" b="0" i="0" kern="1200" dirty="0"/>
            <a:t>Data isolation</a:t>
          </a:r>
          <a:endParaRPr lang="en-US" sz="2900" b="0" kern="1200" dirty="0"/>
        </a:p>
        <a:p>
          <a:pPr marL="285750" lvl="1" indent="-285750" algn="l" defTabSz="1289050">
            <a:lnSpc>
              <a:spcPct val="90000"/>
            </a:lnSpc>
            <a:spcBef>
              <a:spcPct val="0"/>
            </a:spcBef>
            <a:spcAft>
              <a:spcPct val="15000"/>
            </a:spcAft>
            <a:buChar char="•"/>
          </a:pPr>
          <a:r>
            <a:rPr lang="fr-FR" sz="2900" b="0" i="0" kern="1200" dirty="0" err="1"/>
            <a:t>Rarity</a:t>
          </a:r>
          <a:endParaRPr lang="en-US" sz="2900" b="0" kern="1200" dirty="0"/>
        </a:p>
      </dsp:txBody>
      <dsp:txXfrm>
        <a:off x="0" y="3342923"/>
        <a:ext cx="6900512" cy="2192400"/>
      </dsp:txXfrm>
    </dsp:sp>
    <dsp:sp modelId="{03820CB6-BC0E-41E5-8DFD-83AF22FF7561}">
      <dsp:nvSpPr>
        <dsp:cNvPr id="0" name=""/>
        <dsp:cNvSpPr/>
      </dsp:nvSpPr>
      <dsp:spPr>
        <a:xfrm>
          <a:off x="345025" y="2914883"/>
          <a:ext cx="4830358" cy="85608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576" tIns="0" rIns="182576" bIns="0" numCol="1" spcCol="1270" anchor="ctr" anchorCtr="0">
          <a:noAutofit/>
        </a:bodyPr>
        <a:lstStyle/>
        <a:p>
          <a:pPr marL="0" lvl="0" indent="0" algn="l" defTabSz="1289050">
            <a:lnSpc>
              <a:spcPct val="90000"/>
            </a:lnSpc>
            <a:spcBef>
              <a:spcPct val="0"/>
            </a:spcBef>
            <a:spcAft>
              <a:spcPct val="35000"/>
            </a:spcAft>
            <a:buNone/>
          </a:pPr>
          <a:r>
            <a:rPr lang="fr-FR" sz="2900" kern="1200"/>
            <a:t>Disadvantages</a:t>
          </a:r>
          <a:endParaRPr lang="en-US" sz="2900" kern="1200"/>
        </a:p>
      </dsp:txBody>
      <dsp:txXfrm>
        <a:off x="386815" y="2956673"/>
        <a:ext cx="4746778" cy="77250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3F4E0E-2637-4324-B035-1CE1935B78B2}">
      <dsp:nvSpPr>
        <dsp:cNvPr id="0" name=""/>
        <dsp:cNvSpPr/>
      </dsp:nvSpPr>
      <dsp:spPr>
        <a:xfrm>
          <a:off x="0" y="539670"/>
          <a:ext cx="6900512" cy="1864800"/>
        </a:xfrm>
        <a:prstGeom prst="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5556" tIns="666496" rIns="535556" bIns="227584" numCol="1" spcCol="1270" anchor="t" anchorCtr="0">
          <a:noAutofit/>
        </a:bodyPr>
        <a:lstStyle/>
        <a:p>
          <a:pPr marL="285750" lvl="1" indent="-285750" algn="l" defTabSz="1422400">
            <a:lnSpc>
              <a:spcPct val="90000"/>
            </a:lnSpc>
            <a:spcBef>
              <a:spcPct val="0"/>
            </a:spcBef>
            <a:spcAft>
              <a:spcPct val="15000"/>
            </a:spcAft>
            <a:buChar char="•"/>
          </a:pPr>
          <a:r>
            <a:rPr lang="fr-FR" sz="3200" b="0" i="0" kern="1200" dirty="0" err="1"/>
            <a:t>Flexibility</a:t>
          </a:r>
          <a:endParaRPr lang="en-US" sz="3200" b="0" kern="1200" dirty="0"/>
        </a:p>
        <a:p>
          <a:pPr marL="285750" lvl="1" indent="-285750" algn="l" defTabSz="1422400">
            <a:lnSpc>
              <a:spcPct val="90000"/>
            </a:lnSpc>
            <a:spcBef>
              <a:spcPct val="0"/>
            </a:spcBef>
            <a:spcAft>
              <a:spcPct val="15000"/>
            </a:spcAft>
            <a:buChar char="•"/>
          </a:pPr>
          <a:r>
            <a:rPr lang="fr-FR" sz="3200" b="0" i="0" kern="1200" dirty="0" err="1"/>
            <a:t>Scalability</a:t>
          </a:r>
          <a:endParaRPr lang="en-US" sz="3200" b="0" kern="1200" dirty="0">
            <a:solidFill>
              <a:prstClr val="black">
                <a:hueOff val="0"/>
                <a:satOff val="0"/>
                <a:lumOff val="0"/>
                <a:alphaOff val="0"/>
              </a:prstClr>
            </a:solidFill>
            <a:latin typeface="Calibri" panose="020F0502020204030204"/>
            <a:ea typeface="+mn-ea"/>
            <a:cs typeface="+mn-cs"/>
          </a:endParaRPr>
        </a:p>
      </dsp:txBody>
      <dsp:txXfrm>
        <a:off x="0" y="539670"/>
        <a:ext cx="6900512" cy="1864800"/>
      </dsp:txXfrm>
    </dsp:sp>
    <dsp:sp modelId="{BFC09820-5639-4743-BA50-1D531610F329}">
      <dsp:nvSpPr>
        <dsp:cNvPr id="0" name=""/>
        <dsp:cNvSpPr/>
      </dsp:nvSpPr>
      <dsp:spPr>
        <a:xfrm>
          <a:off x="345025" y="67350"/>
          <a:ext cx="4830358" cy="94464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576" tIns="0" rIns="182576" bIns="0" numCol="1" spcCol="1270" anchor="ctr" anchorCtr="0">
          <a:noAutofit/>
        </a:bodyPr>
        <a:lstStyle/>
        <a:p>
          <a:pPr marL="0" lvl="0" indent="0" algn="l" defTabSz="1422400">
            <a:lnSpc>
              <a:spcPct val="90000"/>
            </a:lnSpc>
            <a:spcBef>
              <a:spcPct val="0"/>
            </a:spcBef>
            <a:spcAft>
              <a:spcPct val="35000"/>
            </a:spcAft>
            <a:buNone/>
          </a:pPr>
          <a:r>
            <a:rPr lang="fr-FR" sz="3200" kern="1200"/>
            <a:t>Benefits </a:t>
          </a:r>
          <a:endParaRPr lang="en-US" sz="3200" kern="1200"/>
        </a:p>
      </dsp:txBody>
      <dsp:txXfrm>
        <a:off x="391139" y="113464"/>
        <a:ext cx="4738130" cy="852412"/>
      </dsp:txXfrm>
    </dsp:sp>
    <dsp:sp modelId="{562992A6-5069-4017-8228-BD825AF24D46}">
      <dsp:nvSpPr>
        <dsp:cNvPr id="0" name=""/>
        <dsp:cNvSpPr/>
      </dsp:nvSpPr>
      <dsp:spPr>
        <a:xfrm>
          <a:off x="0" y="3049590"/>
          <a:ext cx="6900512" cy="2419200"/>
        </a:xfrm>
        <a:prstGeom prst="rect">
          <a:avLst/>
        </a:prstGeom>
        <a:solidFill>
          <a:schemeClr val="lt1">
            <a:alpha val="90000"/>
            <a:hueOff val="0"/>
            <a:satOff val="0"/>
            <a:lumOff val="0"/>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5556" tIns="666496" rIns="535556" bIns="227584" numCol="1" spcCol="1270" anchor="t" anchorCtr="0">
          <a:noAutofit/>
        </a:bodyPr>
        <a:lstStyle/>
        <a:p>
          <a:pPr marL="285750" lvl="1" indent="-285750" algn="l" defTabSz="1422400">
            <a:lnSpc>
              <a:spcPct val="90000"/>
            </a:lnSpc>
            <a:spcBef>
              <a:spcPct val="0"/>
            </a:spcBef>
            <a:spcAft>
              <a:spcPct val="15000"/>
            </a:spcAft>
            <a:buChar char="•"/>
          </a:pPr>
          <a:r>
            <a:rPr lang="fr-FR" sz="3200" b="0" i="0" kern="1200" dirty="0" err="1"/>
            <a:t>Cost</a:t>
          </a:r>
          <a:endParaRPr lang="en-US" sz="3200" b="0" kern="1200" dirty="0"/>
        </a:p>
        <a:p>
          <a:pPr marL="285750" lvl="1" indent="-285750" algn="l" defTabSz="1422400">
            <a:lnSpc>
              <a:spcPct val="90000"/>
            </a:lnSpc>
            <a:spcBef>
              <a:spcPct val="0"/>
            </a:spcBef>
            <a:spcAft>
              <a:spcPct val="15000"/>
            </a:spcAft>
            <a:buChar char="•"/>
          </a:pPr>
          <a:r>
            <a:rPr lang="fr-FR" sz="3200" b="0" i="0" kern="1200" dirty="0"/>
            <a:t>Data silos</a:t>
          </a:r>
          <a:endParaRPr lang="en-US" sz="3200" b="0" kern="1200" dirty="0"/>
        </a:p>
        <a:p>
          <a:pPr marL="285750" lvl="1" indent="-285750" algn="l" defTabSz="1422400">
            <a:lnSpc>
              <a:spcPct val="90000"/>
            </a:lnSpc>
            <a:spcBef>
              <a:spcPct val="0"/>
            </a:spcBef>
            <a:spcAft>
              <a:spcPct val="15000"/>
            </a:spcAft>
            <a:buChar char="•"/>
          </a:pPr>
          <a:r>
            <a:rPr lang="fr-FR" sz="3200" b="0" i="0" kern="1200" dirty="0" err="1"/>
            <a:t>Rarity</a:t>
          </a:r>
          <a:endParaRPr lang="en-US" sz="3200" b="0" kern="1200" dirty="0"/>
        </a:p>
      </dsp:txBody>
      <dsp:txXfrm>
        <a:off x="0" y="3049590"/>
        <a:ext cx="6900512" cy="2419200"/>
      </dsp:txXfrm>
    </dsp:sp>
    <dsp:sp modelId="{03820CB6-BC0E-41E5-8DFD-83AF22FF7561}">
      <dsp:nvSpPr>
        <dsp:cNvPr id="0" name=""/>
        <dsp:cNvSpPr/>
      </dsp:nvSpPr>
      <dsp:spPr>
        <a:xfrm>
          <a:off x="345025" y="2577270"/>
          <a:ext cx="4830358" cy="94464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576" tIns="0" rIns="182576" bIns="0" numCol="1" spcCol="1270" anchor="ctr" anchorCtr="0">
          <a:noAutofit/>
        </a:bodyPr>
        <a:lstStyle/>
        <a:p>
          <a:pPr marL="0" lvl="0" indent="0" algn="l" defTabSz="1422400">
            <a:lnSpc>
              <a:spcPct val="90000"/>
            </a:lnSpc>
            <a:spcBef>
              <a:spcPct val="0"/>
            </a:spcBef>
            <a:spcAft>
              <a:spcPct val="35000"/>
            </a:spcAft>
            <a:buNone/>
          </a:pPr>
          <a:r>
            <a:rPr lang="fr-FR" sz="3200" kern="1200"/>
            <a:t>Disadvantages</a:t>
          </a:r>
          <a:endParaRPr lang="en-US" sz="3200" kern="1200"/>
        </a:p>
      </dsp:txBody>
      <dsp:txXfrm>
        <a:off x="391139" y="2623384"/>
        <a:ext cx="4738130" cy="852412"/>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5180E9-0BEC-473F-B624-969C89B204D7}">
      <dsp:nvSpPr>
        <dsp:cNvPr id="0" name=""/>
        <dsp:cNvSpPr/>
      </dsp:nvSpPr>
      <dsp:spPr>
        <a:xfrm>
          <a:off x="0" y="11424"/>
          <a:ext cx="6900512" cy="873953"/>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defRPr b="1"/>
          </a:pPr>
          <a:r>
            <a:rPr lang="fr-FR" sz="2200" kern="1200" dirty="0"/>
            <a:t>High </a:t>
          </a:r>
          <a:r>
            <a:rPr lang="fr-FR" sz="2200" kern="1200" dirty="0" err="1"/>
            <a:t>Availability</a:t>
          </a:r>
          <a:r>
            <a:rPr lang="fr-FR" sz="2200" kern="1200" dirty="0"/>
            <a:t>: </a:t>
          </a:r>
          <a:r>
            <a:rPr lang="fr-FR" sz="2200" b="0" i="0" kern="1200" dirty="0"/>
            <a:t>service-</a:t>
          </a:r>
          <a:r>
            <a:rPr lang="fr-FR" sz="2200" b="0" i="0" kern="1200" dirty="0" err="1"/>
            <a:t>level</a:t>
          </a:r>
          <a:r>
            <a:rPr lang="fr-FR" sz="2200" b="0" i="0" kern="1200" dirty="0"/>
            <a:t> agreement </a:t>
          </a:r>
          <a:r>
            <a:rPr lang="fr-FR" sz="2200" kern="1200" dirty="0"/>
            <a:t>SLAs</a:t>
          </a:r>
          <a:endParaRPr lang="en-US" sz="2200" kern="1200" dirty="0"/>
        </a:p>
      </dsp:txBody>
      <dsp:txXfrm>
        <a:off x="42663" y="54087"/>
        <a:ext cx="6815186" cy="788627"/>
      </dsp:txXfrm>
    </dsp:sp>
    <dsp:sp modelId="{92733B67-BB0C-4EFE-A186-C82BB1E0206B}">
      <dsp:nvSpPr>
        <dsp:cNvPr id="0" name=""/>
        <dsp:cNvSpPr/>
      </dsp:nvSpPr>
      <dsp:spPr>
        <a:xfrm>
          <a:off x="0" y="1051627"/>
          <a:ext cx="6900512" cy="873953"/>
        </a:xfrm>
        <a:prstGeom prst="roundRect">
          <a:avLst/>
        </a:prstGeom>
        <a:solidFill>
          <a:schemeClr val="accent5">
            <a:hueOff val="-2252848"/>
            <a:satOff val="-5806"/>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defRPr b="1"/>
          </a:pPr>
          <a:r>
            <a:rPr lang="fr-FR" sz="2200" kern="1200"/>
            <a:t>Sclability : </a:t>
          </a:r>
          <a:r>
            <a:rPr lang="en-US" sz="2200" kern="1200"/>
            <a:t>Scalability refers to the ability to adjust resources to meet demand.</a:t>
          </a:r>
        </a:p>
      </dsp:txBody>
      <dsp:txXfrm>
        <a:off x="42663" y="1094290"/>
        <a:ext cx="6815186" cy="788627"/>
      </dsp:txXfrm>
    </dsp:sp>
    <dsp:sp modelId="{24547A0C-C5D1-45E1-A1B3-7DA1B821AAB3}">
      <dsp:nvSpPr>
        <dsp:cNvPr id="0" name=""/>
        <dsp:cNvSpPr/>
      </dsp:nvSpPr>
      <dsp:spPr>
        <a:xfrm>
          <a:off x="0" y="1925580"/>
          <a:ext cx="6900512" cy="8424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9091" tIns="27940" rIns="156464" bIns="27940" numCol="1" spcCol="1270" anchor="t" anchorCtr="0">
          <a:noAutofit/>
        </a:bodyPr>
        <a:lstStyle/>
        <a:p>
          <a:pPr marL="171450" lvl="1" indent="-171450" algn="l" defTabSz="755650">
            <a:lnSpc>
              <a:spcPct val="90000"/>
            </a:lnSpc>
            <a:spcBef>
              <a:spcPct val="0"/>
            </a:spcBef>
            <a:spcAft>
              <a:spcPct val="20000"/>
            </a:spcAft>
            <a:buChar char="•"/>
          </a:pPr>
          <a:r>
            <a:rPr lang="en-US" sz="1700" kern="1200"/>
            <a:t>Vertical scaling is focused on increasing or decreasing the capabilities of resources. </a:t>
          </a:r>
        </a:p>
        <a:p>
          <a:pPr marL="171450" lvl="1" indent="-171450" algn="l" defTabSz="755650">
            <a:lnSpc>
              <a:spcPct val="90000"/>
            </a:lnSpc>
            <a:spcBef>
              <a:spcPct val="0"/>
            </a:spcBef>
            <a:spcAft>
              <a:spcPct val="20000"/>
            </a:spcAft>
            <a:buChar char="•"/>
          </a:pPr>
          <a:r>
            <a:rPr lang="en-US" sz="1700" kern="1200"/>
            <a:t>Horizontal scaling is adding or subtracting the number of resources.</a:t>
          </a:r>
        </a:p>
      </dsp:txBody>
      <dsp:txXfrm>
        <a:off x="0" y="1925580"/>
        <a:ext cx="6900512" cy="842490"/>
      </dsp:txXfrm>
    </dsp:sp>
    <dsp:sp modelId="{D0B34697-8BCD-48BE-AE6E-82E9FA244183}">
      <dsp:nvSpPr>
        <dsp:cNvPr id="0" name=""/>
        <dsp:cNvSpPr/>
      </dsp:nvSpPr>
      <dsp:spPr>
        <a:xfrm>
          <a:off x="0" y="2768070"/>
          <a:ext cx="6900512" cy="873953"/>
        </a:xfrm>
        <a:prstGeom prst="roundRect">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defRPr b="1"/>
          </a:pPr>
          <a:r>
            <a:rPr lang="fr-FR" sz="2200" kern="1200"/>
            <a:t>Reliability: </a:t>
          </a:r>
          <a:r>
            <a:rPr lang="en-US" sz="2200" kern="1200"/>
            <a:t>ability of a system to recover from failures and continue to function. (</a:t>
          </a:r>
          <a:r>
            <a:rPr lang="fr-FR" sz="2200" kern="1200"/>
            <a:t>décentralise design)</a:t>
          </a:r>
          <a:endParaRPr lang="en-US" sz="2200" kern="1200"/>
        </a:p>
      </dsp:txBody>
      <dsp:txXfrm>
        <a:off x="42663" y="2810733"/>
        <a:ext cx="6815186" cy="788627"/>
      </dsp:txXfrm>
    </dsp:sp>
    <dsp:sp modelId="{CE0B2165-7168-486E-BCAE-1547DB934662}">
      <dsp:nvSpPr>
        <dsp:cNvPr id="0" name=""/>
        <dsp:cNvSpPr/>
      </dsp:nvSpPr>
      <dsp:spPr>
        <a:xfrm>
          <a:off x="0" y="3705383"/>
          <a:ext cx="6900512" cy="873953"/>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defRPr b="1"/>
          </a:pPr>
          <a:r>
            <a:rPr lang="fr-FR" sz="2200" kern="1200"/>
            <a:t>Predictablity</a:t>
          </a:r>
          <a:endParaRPr lang="en-US" sz="2200" kern="1200"/>
        </a:p>
      </dsp:txBody>
      <dsp:txXfrm>
        <a:off x="42663" y="3748046"/>
        <a:ext cx="6815186" cy="788627"/>
      </dsp:txXfrm>
    </dsp:sp>
    <dsp:sp modelId="{C406AC92-F8D8-495E-BD90-3464E1746A0B}">
      <dsp:nvSpPr>
        <dsp:cNvPr id="0" name=""/>
        <dsp:cNvSpPr/>
      </dsp:nvSpPr>
      <dsp:spPr>
        <a:xfrm>
          <a:off x="0" y="4579337"/>
          <a:ext cx="6900512" cy="8424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9091" tIns="27940" rIns="156464" bIns="27940" numCol="1" spcCol="1270" anchor="t" anchorCtr="0">
          <a:noAutofit/>
        </a:bodyPr>
        <a:lstStyle/>
        <a:p>
          <a:pPr marL="171450" lvl="1" indent="-171450" algn="l" defTabSz="755650">
            <a:lnSpc>
              <a:spcPct val="90000"/>
            </a:lnSpc>
            <a:spcBef>
              <a:spcPct val="0"/>
            </a:spcBef>
            <a:spcAft>
              <a:spcPct val="20000"/>
            </a:spcAft>
            <a:buChar char="•"/>
          </a:pPr>
          <a:r>
            <a:rPr lang="en-US" sz="1700" kern="1200"/>
            <a:t>performance predictability</a:t>
          </a:r>
        </a:p>
        <a:p>
          <a:pPr marL="171450" lvl="1" indent="-171450" algn="l" defTabSz="755650">
            <a:lnSpc>
              <a:spcPct val="90000"/>
            </a:lnSpc>
            <a:spcBef>
              <a:spcPct val="0"/>
            </a:spcBef>
            <a:spcAft>
              <a:spcPct val="20000"/>
            </a:spcAft>
            <a:buChar char="•"/>
          </a:pPr>
          <a:r>
            <a:rPr lang="en-US" sz="1700" kern="1200"/>
            <a:t>cost predictability: Total Cost of Ownership (TCO) or Pricing Calculator to get an estimate of potential cloud spend.</a:t>
          </a:r>
        </a:p>
      </dsp:txBody>
      <dsp:txXfrm>
        <a:off x="0" y="4579337"/>
        <a:ext cx="6900512" cy="84249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F56BC0-4D87-4A93-8E7D-876BD08588B8}">
      <dsp:nvSpPr>
        <dsp:cNvPr id="0" name=""/>
        <dsp:cNvSpPr/>
      </dsp:nvSpPr>
      <dsp:spPr>
        <a:xfrm>
          <a:off x="0" y="527850"/>
          <a:ext cx="10905066" cy="831600"/>
        </a:xfrm>
        <a:prstGeom prst="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E07E7E4-726E-4898-9726-E71A0388F304}">
      <dsp:nvSpPr>
        <dsp:cNvPr id="0" name=""/>
        <dsp:cNvSpPr/>
      </dsp:nvSpPr>
      <dsp:spPr>
        <a:xfrm>
          <a:off x="545253" y="40770"/>
          <a:ext cx="7633546" cy="97416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8530" tIns="0" rIns="288530" bIns="0" numCol="1" spcCol="1270" anchor="ctr" anchorCtr="0">
          <a:noAutofit/>
        </a:bodyPr>
        <a:lstStyle/>
        <a:p>
          <a:pPr marL="0" lvl="0" indent="0" algn="l" defTabSz="1466850">
            <a:lnSpc>
              <a:spcPct val="90000"/>
            </a:lnSpc>
            <a:spcBef>
              <a:spcPct val="0"/>
            </a:spcBef>
            <a:spcAft>
              <a:spcPct val="35000"/>
            </a:spcAft>
            <a:buNone/>
          </a:pPr>
          <a:r>
            <a:rPr lang="en-US" sz="3300" kern="1200" dirty="0"/>
            <a:t>Agility</a:t>
          </a:r>
        </a:p>
      </dsp:txBody>
      <dsp:txXfrm>
        <a:off x="592808" y="88325"/>
        <a:ext cx="7538436" cy="879050"/>
      </dsp:txXfrm>
    </dsp:sp>
    <dsp:sp modelId="{89ACD0C6-40F3-41E2-807B-A9FC0C34EEB1}">
      <dsp:nvSpPr>
        <dsp:cNvPr id="0" name=""/>
        <dsp:cNvSpPr/>
      </dsp:nvSpPr>
      <dsp:spPr>
        <a:xfrm>
          <a:off x="0" y="2024731"/>
          <a:ext cx="10905066" cy="831600"/>
        </a:xfrm>
        <a:prstGeom prst="rect">
          <a:avLst/>
        </a:prstGeom>
        <a:solidFill>
          <a:schemeClr val="lt1">
            <a:alpha val="90000"/>
            <a:hueOff val="0"/>
            <a:satOff val="0"/>
            <a:lumOff val="0"/>
            <a:alphaOff val="0"/>
          </a:schemeClr>
        </a:solidFill>
        <a:ln w="12700" cap="flat" cmpd="sng" algn="ctr">
          <a:solidFill>
            <a:schemeClr val="accent5">
              <a:hueOff val="-3379271"/>
              <a:satOff val="-8710"/>
              <a:lumOff val="-5883"/>
              <a:alphaOff val="0"/>
            </a:schemeClr>
          </a:solidFill>
          <a:prstDash val="solid"/>
          <a:miter lim="800000"/>
        </a:ln>
        <a:effectLst/>
      </dsp:spPr>
      <dsp:style>
        <a:lnRef idx="2">
          <a:scrgbClr r="0" g="0" b="0"/>
        </a:lnRef>
        <a:fillRef idx="1">
          <a:scrgbClr r="0" g="0" b="0"/>
        </a:fillRef>
        <a:effectRef idx="0">
          <a:scrgbClr r="0" g="0" b="0"/>
        </a:effectRef>
        <a:fontRef idx="minor"/>
      </dsp:style>
    </dsp:sp>
    <dsp:sp modelId="{64A4623F-82FC-4154-8395-6DC68A61C8D9}">
      <dsp:nvSpPr>
        <dsp:cNvPr id="0" name=""/>
        <dsp:cNvSpPr/>
      </dsp:nvSpPr>
      <dsp:spPr>
        <a:xfrm>
          <a:off x="545253" y="1537650"/>
          <a:ext cx="7633546" cy="974160"/>
        </a:xfrm>
        <a:prstGeom prst="round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8530" tIns="0" rIns="288530" bIns="0" numCol="1" spcCol="1270" anchor="ctr" anchorCtr="0">
          <a:noAutofit/>
        </a:bodyPr>
        <a:lstStyle/>
        <a:p>
          <a:pPr marL="0" lvl="0" indent="0" algn="l" defTabSz="1466850">
            <a:lnSpc>
              <a:spcPct val="90000"/>
            </a:lnSpc>
            <a:spcBef>
              <a:spcPct val="0"/>
            </a:spcBef>
            <a:spcAft>
              <a:spcPct val="35000"/>
            </a:spcAft>
            <a:buNone/>
          </a:pPr>
          <a:r>
            <a:rPr lang="en-US" sz="3300" kern="1200" dirty="0"/>
            <a:t>Competitivity, Competitiveness </a:t>
          </a:r>
        </a:p>
      </dsp:txBody>
      <dsp:txXfrm>
        <a:off x="592808" y="1585205"/>
        <a:ext cx="7538436" cy="879050"/>
      </dsp:txXfrm>
    </dsp:sp>
    <dsp:sp modelId="{B9661A96-EBA0-4588-8770-D97479FBD2A5}">
      <dsp:nvSpPr>
        <dsp:cNvPr id="0" name=""/>
        <dsp:cNvSpPr/>
      </dsp:nvSpPr>
      <dsp:spPr>
        <a:xfrm>
          <a:off x="0" y="3521611"/>
          <a:ext cx="10905066" cy="831600"/>
        </a:xfrm>
        <a:prstGeom prst="rect">
          <a:avLst/>
        </a:prstGeom>
        <a:solidFill>
          <a:schemeClr val="lt1">
            <a:alpha val="90000"/>
            <a:hueOff val="0"/>
            <a:satOff val="0"/>
            <a:lumOff val="0"/>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dsp:style>
    </dsp:sp>
    <dsp:sp modelId="{F3AFBBB3-4D53-42FC-B594-68DE877758B9}">
      <dsp:nvSpPr>
        <dsp:cNvPr id="0" name=""/>
        <dsp:cNvSpPr/>
      </dsp:nvSpPr>
      <dsp:spPr>
        <a:xfrm>
          <a:off x="545253" y="3034531"/>
          <a:ext cx="7633546" cy="97416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8530" tIns="0" rIns="288530" bIns="0" numCol="1" spcCol="1270" anchor="ctr" anchorCtr="0">
          <a:noAutofit/>
        </a:bodyPr>
        <a:lstStyle/>
        <a:p>
          <a:pPr marL="0" lvl="0" indent="0" algn="l" defTabSz="1466850">
            <a:lnSpc>
              <a:spcPct val="90000"/>
            </a:lnSpc>
            <a:spcBef>
              <a:spcPct val="0"/>
            </a:spcBef>
            <a:spcAft>
              <a:spcPct val="35000"/>
            </a:spcAft>
            <a:buNone/>
          </a:pPr>
          <a:r>
            <a:rPr lang="en-US" sz="3300" kern="1200"/>
            <a:t>Flexibility</a:t>
          </a:r>
        </a:p>
      </dsp:txBody>
      <dsp:txXfrm>
        <a:off x="592808" y="3082086"/>
        <a:ext cx="7538436" cy="879050"/>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2.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1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5.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528D080-6D60-4187-A6AF-68C0161D0CCA}" type="datetimeFigureOut">
              <a:rPr lang="fr-FR" smtClean="0"/>
              <a:t>06/03/2023</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5576194-754A-47AB-B9BB-860F87A277A6}" type="slidenum">
              <a:rPr lang="fr-FR" smtClean="0"/>
              <a:t>‹N°›</a:t>
            </a:fld>
            <a:endParaRPr lang="fr-FR"/>
          </a:p>
        </p:txBody>
      </p:sp>
    </p:spTree>
    <p:extLst>
      <p:ext uri="{BB962C8B-B14F-4D97-AF65-F5344CB8AC3E}">
        <p14:creationId xmlns:p14="http://schemas.microsoft.com/office/powerpoint/2010/main" val="27413875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err="1"/>
              <a:t>you</a:t>
            </a:r>
            <a:r>
              <a:rPr lang="fr-FR" dirty="0"/>
              <a:t> </a:t>
            </a:r>
            <a:r>
              <a:rPr lang="fr-FR" dirty="0" err="1"/>
              <a:t>get</a:t>
            </a:r>
            <a:r>
              <a:rPr lang="fr-FR" dirty="0"/>
              <a:t> </a:t>
            </a:r>
            <a:r>
              <a:rPr lang="fr-FR" dirty="0" err="1"/>
              <a:t>access</a:t>
            </a:r>
            <a:r>
              <a:rPr lang="fr-FR" dirty="0"/>
              <a:t> to </a:t>
            </a:r>
            <a:r>
              <a:rPr lang="fr-FR" b="1" dirty="0"/>
              <a:t>cloud </a:t>
            </a:r>
            <a:r>
              <a:rPr lang="fr-FR" b="1" dirty="0" err="1"/>
              <a:t>resources</a:t>
            </a:r>
            <a:r>
              <a:rPr lang="fr-FR" b="1" dirty="0"/>
              <a:t> </a:t>
            </a:r>
            <a:r>
              <a:rPr lang="fr-FR" dirty="0" err="1"/>
              <a:t>such</a:t>
            </a:r>
            <a:r>
              <a:rPr lang="fr-FR" dirty="0"/>
              <a:t> as the </a:t>
            </a:r>
            <a:r>
              <a:rPr lang="fr-FR" dirty="0" err="1"/>
              <a:t>processing</a:t>
            </a:r>
            <a:r>
              <a:rPr lang="fr-FR" dirty="0"/>
              <a:t> power, </a:t>
            </a:r>
            <a:r>
              <a:rPr lang="fr-FR" dirty="0" err="1"/>
              <a:t>storage</a:t>
            </a:r>
            <a:r>
              <a:rPr lang="fr-FR" dirty="0"/>
              <a:t>, and network </a:t>
            </a:r>
            <a:r>
              <a:rPr lang="fr-FR" dirty="0" err="1"/>
              <a:t>you</a:t>
            </a:r>
            <a:r>
              <a:rPr lang="fr-FR" dirty="0"/>
              <a:t> </a:t>
            </a:r>
            <a:r>
              <a:rPr lang="fr-FR" dirty="0" err="1"/>
              <a:t>need</a:t>
            </a:r>
            <a:r>
              <a:rPr lang="fr-FR" dirty="0"/>
              <a:t>, </a:t>
            </a:r>
            <a:r>
              <a:rPr lang="fr-FR" dirty="0" err="1"/>
              <a:t>using</a:t>
            </a:r>
            <a:r>
              <a:rPr lang="fr-FR" dirty="0"/>
              <a:t> a </a:t>
            </a:r>
            <a:r>
              <a:rPr lang="fr-FR" b="1" dirty="0"/>
              <a:t>simple interface</a:t>
            </a:r>
            <a:r>
              <a:rPr lang="fr-FR" dirty="0"/>
              <a:t>, </a:t>
            </a:r>
            <a:r>
              <a:rPr lang="fr-FR" dirty="0" err="1"/>
              <a:t>without</a:t>
            </a:r>
            <a:r>
              <a:rPr lang="fr-FR" dirty="0"/>
              <a:t> </a:t>
            </a:r>
            <a:r>
              <a:rPr lang="fr-FR" dirty="0" err="1"/>
              <a:t>requirng</a:t>
            </a:r>
            <a:r>
              <a:rPr lang="fr-FR" dirty="0"/>
              <a:t> </a:t>
            </a:r>
            <a:r>
              <a:rPr lang="fr-FR" dirty="0" err="1"/>
              <a:t>human</a:t>
            </a:r>
            <a:r>
              <a:rPr lang="fr-FR" dirty="0"/>
              <a:t> interaction </a:t>
            </a:r>
            <a:r>
              <a:rPr lang="fr-FR" dirty="0" err="1"/>
              <a:t>with</a:t>
            </a:r>
            <a:r>
              <a:rPr lang="fr-FR" dirty="0"/>
              <a:t> </a:t>
            </a:r>
            <a:r>
              <a:rPr lang="fr-FR" dirty="0" err="1"/>
              <a:t>each</a:t>
            </a:r>
            <a:r>
              <a:rPr lang="fr-FR" dirty="0"/>
              <a:t> service provider.</a:t>
            </a:r>
            <a:endParaRPr lang="en-US" dirty="0"/>
          </a:p>
          <a:p>
            <a:r>
              <a:rPr lang="fr-FR" dirty="0"/>
              <a:t>Azure portal or Amazon console</a:t>
            </a:r>
          </a:p>
          <a:p>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err="1"/>
              <a:t>you</a:t>
            </a:r>
            <a:r>
              <a:rPr lang="fr-FR" dirty="0"/>
              <a:t> can </a:t>
            </a:r>
            <a:r>
              <a:rPr lang="fr-FR" dirty="0" err="1"/>
              <a:t>access</a:t>
            </a:r>
            <a:r>
              <a:rPr lang="fr-FR" dirty="0"/>
              <a:t> more </a:t>
            </a:r>
            <a:r>
              <a:rPr lang="fr-FR" dirty="0" err="1"/>
              <a:t>resources</a:t>
            </a:r>
            <a:r>
              <a:rPr lang="fr-FR" dirty="0"/>
              <a:t> and </a:t>
            </a:r>
            <a:r>
              <a:rPr lang="fr-FR" dirty="0" err="1"/>
              <a:t>scale</a:t>
            </a:r>
            <a:r>
              <a:rPr lang="fr-FR" dirty="0"/>
              <a:t> back </a:t>
            </a:r>
            <a:r>
              <a:rPr lang="fr-FR" dirty="0" err="1"/>
              <a:t>when</a:t>
            </a:r>
            <a:r>
              <a:rPr lang="fr-FR" dirty="0"/>
              <a:t> </a:t>
            </a:r>
            <a:r>
              <a:rPr lang="fr-FR" dirty="0" err="1"/>
              <a:t>you</a:t>
            </a:r>
            <a:r>
              <a:rPr lang="fr-FR" dirty="0"/>
              <a:t> </a:t>
            </a:r>
            <a:r>
              <a:rPr lang="fr-FR" dirty="0" err="1"/>
              <a:t>don’t</a:t>
            </a:r>
            <a:r>
              <a:rPr lang="fr-FR" dirty="0"/>
              <a:t> (online shop solde)</a:t>
            </a:r>
            <a:endParaRPr lang="en-US" dirty="0"/>
          </a:p>
          <a:p>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cloud </a:t>
            </a:r>
            <a:r>
              <a:rPr lang="fr-FR" dirty="0" err="1"/>
              <a:t>computing</a:t>
            </a:r>
            <a:r>
              <a:rPr lang="fr-FR" dirty="0"/>
              <a:t> </a:t>
            </a:r>
            <a:r>
              <a:rPr lang="fr-FR" dirty="0" err="1"/>
              <a:t>resources</a:t>
            </a:r>
            <a:r>
              <a:rPr lang="fr-FR" dirty="0"/>
              <a:t> can </a:t>
            </a:r>
            <a:r>
              <a:rPr lang="fr-FR" dirty="0" err="1"/>
              <a:t>be</a:t>
            </a:r>
            <a:r>
              <a:rPr lang="fr-FR" dirty="0"/>
              <a:t> </a:t>
            </a:r>
            <a:r>
              <a:rPr lang="fr-FR" dirty="0" err="1"/>
              <a:t>accessed</a:t>
            </a:r>
            <a:r>
              <a:rPr lang="fr-FR" dirty="0"/>
              <a:t> via the network </a:t>
            </a:r>
            <a:r>
              <a:rPr lang="fr-FR" dirty="0" err="1"/>
              <a:t>through</a:t>
            </a:r>
            <a:r>
              <a:rPr lang="fr-FR" dirty="0"/>
              <a:t> standard </a:t>
            </a:r>
            <a:r>
              <a:rPr lang="fr-FR" dirty="0" err="1"/>
              <a:t>mechanisms</a:t>
            </a:r>
            <a:r>
              <a:rPr lang="fr-FR" dirty="0"/>
              <a:t> and platforms </a:t>
            </a:r>
            <a:r>
              <a:rPr lang="fr-FR" dirty="0" err="1"/>
              <a:t>such</a:t>
            </a:r>
            <a:r>
              <a:rPr lang="fr-FR" dirty="0"/>
              <a:t> as mobile phones, </a:t>
            </a:r>
            <a:r>
              <a:rPr lang="fr-FR" dirty="0" err="1"/>
              <a:t>tablets</a:t>
            </a:r>
            <a:r>
              <a:rPr lang="fr-FR" dirty="0"/>
              <a:t>, laptops and </a:t>
            </a:r>
            <a:r>
              <a:rPr lang="fr-FR" dirty="0" err="1"/>
              <a:t>workstations</a:t>
            </a:r>
            <a:endParaRPr lang="en-US" dirty="0"/>
          </a:p>
          <a:p>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You </a:t>
            </a:r>
            <a:r>
              <a:rPr lang="fr-FR" dirty="0" err="1"/>
              <a:t>only</a:t>
            </a:r>
            <a:r>
              <a:rPr lang="fr-FR" dirty="0"/>
              <a:t> </a:t>
            </a:r>
            <a:r>
              <a:rPr lang="fr-FR" dirty="0" err="1"/>
              <a:t>pay</a:t>
            </a:r>
            <a:r>
              <a:rPr lang="fr-FR" dirty="0"/>
              <a:t> </a:t>
            </a:r>
            <a:r>
              <a:rPr lang="fr-FR" dirty="0" err="1"/>
              <a:t>what</a:t>
            </a:r>
            <a:r>
              <a:rPr lang="fr-FR" dirty="0"/>
              <a:t> </a:t>
            </a:r>
            <a:r>
              <a:rPr lang="fr-FR" dirty="0" err="1"/>
              <a:t>you</a:t>
            </a:r>
            <a:r>
              <a:rPr lang="fr-FR" dirty="0"/>
              <a:t> use or </a:t>
            </a:r>
            <a:r>
              <a:rPr lang="fr-FR" dirty="0" err="1"/>
              <a:t>reserve</a:t>
            </a:r>
            <a:r>
              <a:rPr lang="fr-FR" dirty="0"/>
              <a:t> as </a:t>
            </a:r>
            <a:r>
              <a:rPr lang="fr-FR" dirty="0" err="1"/>
              <a:t>you</a:t>
            </a:r>
            <a:r>
              <a:rPr lang="fr-FR" dirty="0"/>
              <a:t> go. </a:t>
            </a:r>
            <a:r>
              <a:rPr lang="fr-FR" dirty="0" err="1"/>
              <a:t>Resuource</a:t>
            </a:r>
            <a:r>
              <a:rPr lang="fr-FR" dirty="0"/>
              <a:t> usage </a:t>
            </a:r>
            <a:r>
              <a:rPr lang="fr-FR" dirty="0" err="1"/>
              <a:t>is</a:t>
            </a:r>
            <a:r>
              <a:rPr lang="fr-FR" dirty="0"/>
              <a:t> </a:t>
            </a:r>
            <a:r>
              <a:rPr lang="fr-FR" dirty="0" err="1"/>
              <a:t>monitored</a:t>
            </a:r>
            <a:r>
              <a:rPr lang="fr-FR" dirty="0"/>
              <a:t>, and </a:t>
            </a:r>
            <a:r>
              <a:rPr lang="fr-FR" dirty="0" err="1"/>
              <a:t>reported</a:t>
            </a:r>
            <a:r>
              <a:rPr lang="fr-FR" dirty="0"/>
              <a:t> </a:t>
            </a:r>
            <a:r>
              <a:rPr lang="fr-FR" dirty="0" err="1"/>
              <a:t>transparently</a:t>
            </a:r>
            <a:r>
              <a:rPr lang="fr-FR" dirty="0"/>
              <a:t> </a:t>
            </a:r>
            <a:r>
              <a:rPr lang="fr-FR" dirty="0" err="1"/>
              <a:t>based</a:t>
            </a:r>
            <a:r>
              <a:rPr lang="fr-FR" dirty="0"/>
              <a:t> on </a:t>
            </a:r>
            <a:r>
              <a:rPr lang="fr-FR" dirty="0" err="1"/>
              <a:t>utlization</a:t>
            </a:r>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err="1"/>
              <a:t>what</a:t>
            </a:r>
            <a:r>
              <a:rPr lang="fr-FR" dirty="0"/>
              <a:t> </a:t>
            </a:r>
            <a:r>
              <a:rPr lang="fr-FR" dirty="0" err="1"/>
              <a:t>gives</a:t>
            </a:r>
            <a:r>
              <a:rPr lang="fr-FR" dirty="0"/>
              <a:t> cloud providers </a:t>
            </a:r>
            <a:r>
              <a:rPr lang="fr-FR" dirty="0" err="1"/>
              <a:t>economies</a:t>
            </a:r>
            <a:r>
              <a:rPr lang="fr-FR" dirty="0"/>
              <a:t> of </a:t>
            </a:r>
            <a:r>
              <a:rPr lang="fr-FR" dirty="0" err="1"/>
              <a:t>scale</a:t>
            </a:r>
            <a:r>
              <a:rPr lang="fr-FR" dirty="0"/>
              <a:t>, </a:t>
            </a:r>
            <a:r>
              <a:rPr lang="fr-FR" dirty="0" err="1"/>
              <a:t>which</a:t>
            </a:r>
            <a:r>
              <a:rPr lang="fr-FR" dirty="0"/>
              <a:t> </a:t>
            </a:r>
            <a:r>
              <a:rPr lang="fr-FR" dirty="0" err="1"/>
              <a:t>they</a:t>
            </a:r>
            <a:r>
              <a:rPr lang="fr-FR" dirty="0"/>
              <a:t> </a:t>
            </a:r>
            <a:r>
              <a:rPr lang="fr-FR" dirty="0" err="1"/>
              <a:t>pass</a:t>
            </a:r>
            <a:r>
              <a:rPr lang="fr-FR" dirty="0"/>
              <a:t> on to </a:t>
            </a:r>
            <a:r>
              <a:rPr lang="fr-FR" dirty="0" err="1"/>
              <a:t>their</a:t>
            </a:r>
            <a:r>
              <a:rPr lang="fr-FR" dirty="0"/>
              <a:t> </a:t>
            </a:r>
            <a:r>
              <a:rPr lang="fr-FR" dirty="0" err="1"/>
              <a:t>customers</a:t>
            </a:r>
            <a:r>
              <a:rPr lang="fr-FR" dirty="0"/>
              <a:t>, </a:t>
            </a:r>
            <a:r>
              <a:rPr lang="fr-FR" dirty="0" err="1"/>
              <a:t>making</a:t>
            </a:r>
            <a:r>
              <a:rPr lang="fr-FR" dirty="0"/>
              <a:t> cloud </a:t>
            </a:r>
            <a:r>
              <a:rPr lang="fr-FR" dirty="0" err="1"/>
              <a:t>cost-efficent</a:t>
            </a:r>
            <a:r>
              <a:rPr lang="fr-FR" dirty="0"/>
              <a:t>. </a:t>
            </a:r>
            <a:r>
              <a:rPr lang="fr-FR" dirty="0" err="1"/>
              <a:t>Resources</a:t>
            </a:r>
            <a:r>
              <a:rPr lang="fr-FR" dirty="0"/>
              <a:t> </a:t>
            </a:r>
            <a:r>
              <a:rPr lang="fr-FR" dirty="0" err="1"/>
              <a:t>dynamically</a:t>
            </a:r>
            <a:r>
              <a:rPr lang="fr-FR" dirty="0"/>
              <a:t> </a:t>
            </a:r>
            <a:r>
              <a:rPr lang="fr-FR" dirty="0" err="1"/>
              <a:t>assigned</a:t>
            </a:r>
            <a:r>
              <a:rPr lang="fr-FR" dirty="0"/>
              <a:t> </a:t>
            </a:r>
            <a:r>
              <a:rPr lang="fr-FR" dirty="0" err="1"/>
              <a:t>based</a:t>
            </a:r>
            <a:r>
              <a:rPr lang="fr-FR" dirty="0"/>
              <a:t> on </a:t>
            </a:r>
            <a:r>
              <a:rPr lang="fr-FR" dirty="0" err="1"/>
              <a:t>demand</a:t>
            </a:r>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one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benifit</a:t>
            </a:r>
            <a:r>
              <a:rPr lang="en-US" sz="1800" dirty="0">
                <a:effectLst/>
                <a:latin typeface="Calibri" panose="020F0502020204030204" pitchFamily="34" charset="0"/>
                <a:ea typeface="Calibri" panose="020F0502020204030204" pitchFamily="34" charset="0"/>
                <a:cs typeface="Times New Roman" panose="02020603050405020304" pitchFamily="18" charset="0"/>
              </a:rPr>
              <a:t> of Economies of Scale - the more of an item that you buy, the cheaper it is per unit</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fr-FR" dirty="0"/>
          </a:p>
        </p:txBody>
      </p:sp>
      <p:sp>
        <p:nvSpPr>
          <p:cNvPr id="4" name="Espace réservé du numéro de diapositive 3"/>
          <p:cNvSpPr>
            <a:spLocks noGrp="1"/>
          </p:cNvSpPr>
          <p:nvPr>
            <p:ph type="sldNum" sz="quarter" idx="5"/>
          </p:nvPr>
        </p:nvSpPr>
        <p:spPr/>
        <p:txBody>
          <a:bodyPr/>
          <a:lstStyle/>
          <a:p>
            <a:fld id="{35576194-754A-47AB-B9BB-860F87A277A6}" type="slidenum">
              <a:rPr lang="fr-FR" smtClean="0"/>
              <a:t>3</a:t>
            </a:fld>
            <a:endParaRPr lang="fr-FR"/>
          </a:p>
        </p:txBody>
      </p:sp>
    </p:spTree>
    <p:extLst>
      <p:ext uri="{BB962C8B-B14F-4D97-AF65-F5344CB8AC3E}">
        <p14:creationId xmlns:p14="http://schemas.microsoft.com/office/powerpoint/2010/main" val="42180609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https://aws.amazon.com/fr/resources/analyst-reports/gartner-mq-cips-2021/</a:t>
            </a:r>
          </a:p>
          <a:p>
            <a:r>
              <a:rPr lang="fr-FR" dirty="0"/>
              <a:t>https://www.cxtoday.com/data-analytics/gartner-magic-quadrant-cloud-infrastructure-platform-services-2022/</a:t>
            </a:r>
          </a:p>
          <a:p>
            <a:r>
              <a:rPr lang="en-US" b="1" i="0" dirty="0">
                <a:solidFill>
                  <a:srgbClr val="1B1C37"/>
                </a:solidFill>
                <a:effectLst/>
                <a:latin typeface="Roboto" panose="02000000000000000000" pitchFamily="2" charset="0"/>
              </a:rPr>
              <a:t> leaders : strategic adoption with an ambitious roadmap.</a:t>
            </a:r>
          </a:p>
          <a:p>
            <a:pPr marL="0" marR="0" lvl="0" indent="0" algn="l" defTabSz="914400" rtl="0" eaLnBrk="1" fontAlgn="auto" latinLnBrk="0" hangingPunct="1">
              <a:lnSpc>
                <a:spcPct val="100000"/>
              </a:lnSpc>
              <a:spcBef>
                <a:spcPts val="0"/>
              </a:spcBef>
              <a:spcAft>
                <a:spcPts val="0"/>
              </a:spcAft>
              <a:buClrTx/>
              <a:buSzTx/>
              <a:buFontTx/>
              <a:buNone/>
              <a:tabLst/>
              <a:defRPr/>
            </a:pPr>
            <a:r>
              <a:rPr lang="fr-FR" b="1" i="0" dirty="0" err="1">
                <a:solidFill>
                  <a:srgbClr val="1B1C37"/>
                </a:solidFill>
                <a:effectLst/>
                <a:latin typeface="Roboto" panose="02000000000000000000" pitchFamily="2" charset="0"/>
              </a:rPr>
              <a:t>Visionaries</a:t>
            </a:r>
            <a:r>
              <a:rPr lang="fr-FR" b="1" i="0" dirty="0">
                <a:solidFill>
                  <a:srgbClr val="1B1C37"/>
                </a:solidFill>
                <a:effectLst/>
                <a:latin typeface="Roboto" panose="02000000000000000000" pitchFamily="2" charset="0"/>
              </a:rPr>
              <a:t>: </a:t>
            </a:r>
            <a:r>
              <a:rPr lang="en-US" b="0" i="0" dirty="0" err="1">
                <a:solidFill>
                  <a:srgbClr val="1B1C37"/>
                </a:solidFill>
                <a:effectLst/>
                <a:latin typeface="Roboto" panose="02000000000000000000" pitchFamily="2" charset="0"/>
              </a:rPr>
              <a:t>ompanies</a:t>
            </a:r>
            <a:r>
              <a:rPr lang="en-US" b="0" i="0" dirty="0">
                <a:solidFill>
                  <a:srgbClr val="1B1C37"/>
                </a:solidFill>
                <a:effectLst/>
                <a:latin typeface="Roboto" panose="02000000000000000000" pitchFamily="2" charset="0"/>
              </a:rPr>
              <a:t> with an ambitious vision of the future, and a strong investment in the development of unique technologies</a:t>
            </a:r>
            <a:endParaRPr lang="fr-FR" b="1" i="0" dirty="0">
              <a:solidFill>
                <a:srgbClr val="1B1C37"/>
              </a:solidFill>
              <a:effectLst/>
              <a:latin typeface="Roboto" panose="02000000000000000000" pitchFamily="2" charset="0"/>
            </a:endParaRPr>
          </a:p>
          <a:p>
            <a:r>
              <a:rPr lang="en-US" b="0" i="0" dirty="0">
                <a:solidFill>
                  <a:srgbClr val="1B1C37"/>
                </a:solidFill>
                <a:effectLst/>
                <a:latin typeface="Roboto" panose="02000000000000000000" pitchFamily="2" charset="0"/>
              </a:rPr>
              <a:t>Niche: specifically well-suited to particular use cases and regions.</a:t>
            </a:r>
            <a:endParaRPr lang="fr-FR" b="1" dirty="0"/>
          </a:p>
        </p:txBody>
      </p:sp>
      <p:sp>
        <p:nvSpPr>
          <p:cNvPr id="4" name="Espace réservé du numéro de diapositive 3"/>
          <p:cNvSpPr>
            <a:spLocks noGrp="1"/>
          </p:cNvSpPr>
          <p:nvPr>
            <p:ph type="sldNum" sz="quarter" idx="5"/>
          </p:nvPr>
        </p:nvSpPr>
        <p:spPr/>
        <p:txBody>
          <a:bodyPr/>
          <a:lstStyle/>
          <a:p>
            <a:fld id="{35576194-754A-47AB-B9BB-860F87A277A6}" type="slidenum">
              <a:rPr lang="fr-FR" smtClean="0"/>
              <a:t>42</a:t>
            </a:fld>
            <a:endParaRPr lang="fr-FR"/>
          </a:p>
        </p:txBody>
      </p:sp>
    </p:spTree>
    <p:extLst>
      <p:ext uri="{BB962C8B-B14F-4D97-AF65-F5344CB8AC3E}">
        <p14:creationId xmlns:p14="http://schemas.microsoft.com/office/powerpoint/2010/main" val="14111836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https://cloud.google.com/blog/fr/products/bases-de-donnees/gartner-classe-google-parmi-les-leaders-dans-son-rapport-magic-quadrant-cloud-database-management-systems-de-2020</a:t>
            </a:r>
          </a:p>
        </p:txBody>
      </p:sp>
      <p:sp>
        <p:nvSpPr>
          <p:cNvPr id="4" name="Espace réservé du numéro de diapositive 3"/>
          <p:cNvSpPr>
            <a:spLocks noGrp="1"/>
          </p:cNvSpPr>
          <p:nvPr>
            <p:ph type="sldNum" sz="quarter" idx="5"/>
          </p:nvPr>
        </p:nvSpPr>
        <p:spPr/>
        <p:txBody>
          <a:bodyPr/>
          <a:lstStyle/>
          <a:p>
            <a:fld id="{35576194-754A-47AB-B9BB-860F87A277A6}" type="slidenum">
              <a:rPr lang="fr-FR" smtClean="0"/>
              <a:t>43</a:t>
            </a:fld>
            <a:endParaRPr lang="fr-FR"/>
          </a:p>
        </p:txBody>
      </p:sp>
    </p:spTree>
    <p:extLst>
      <p:ext uri="{BB962C8B-B14F-4D97-AF65-F5344CB8AC3E}">
        <p14:creationId xmlns:p14="http://schemas.microsoft.com/office/powerpoint/2010/main" val="26043909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The higher the percentage, the more questions that part of the exam will contain</a:t>
            </a:r>
            <a:endParaRPr lang="fr-FR" dirty="0"/>
          </a:p>
        </p:txBody>
      </p:sp>
      <p:sp>
        <p:nvSpPr>
          <p:cNvPr id="4" name="Espace réservé du numéro de diapositive 3"/>
          <p:cNvSpPr>
            <a:spLocks noGrp="1"/>
          </p:cNvSpPr>
          <p:nvPr>
            <p:ph type="sldNum" sz="quarter" idx="5"/>
          </p:nvPr>
        </p:nvSpPr>
        <p:spPr/>
        <p:txBody>
          <a:bodyPr/>
          <a:lstStyle/>
          <a:p>
            <a:fld id="{35576194-754A-47AB-B9BB-860F87A277A6}" type="slidenum">
              <a:rPr lang="fr-FR" smtClean="0"/>
              <a:t>47</a:t>
            </a:fld>
            <a:endParaRPr lang="fr-FR"/>
          </a:p>
        </p:txBody>
      </p:sp>
    </p:spTree>
    <p:extLst>
      <p:ext uri="{BB962C8B-B14F-4D97-AF65-F5344CB8AC3E}">
        <p14:creationId xmlns:p14="http://schemas.microsoft.com/office/powerpoint/2010/main" val="11150921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fr-FR" dirty="0"/>
          </a:p>
        </p:txBody>
      </p:sp>
      <p:sp>
        <p:nvSpPr>
          <p:cNvPr id="4" name="Espace réservé du numéro de diapositive 3"/>
          <p:cNvSpPr>
            <a:spLocks noGrp="1"/>
          </p:cNvSpPr>
          <p:nvPr>
            <p:ph type="sldNum" sz="quarter" idx="5"/>
          </p:nvPr>
        </p:nvSpPr>
        <p:spPr/>
        <p:txBody>
          <a:bodyPr/>
          <a:lstStyle/>
          <a:p>
            <a:fld id="{35576194-754A-47AB-B9BB-860F87A277A6}" type="slidenum">
              <a:rPr lang="fr-FR" smtClean="0"/>
              <a:t>4</a:t>
            </a:fld>
            <a:endParaRPr lang="fr-FR"/>
          </a:p>
        </p:txBody>
      </p:sp>
    </p:spTree>
    <p:extLst>
      <p:ext uri="{BB962C8B-B14F-4D97-AF65-F5344CB8AC3E}">
        <p14:creationId xmlns:p14="http://schemas.microsoft.com/office/powerpoint/2010/main" val="20548206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5576194-754A-47AB-B9BB-860F87A277A6}" type="slidenum">
              <a:rPr lang="fr-FR" smtClean="0"/>
              <a:t>5</a:t>
            </a:fld>
            <a:endParaRPr lang="fr-FR"/>
          </a:p>
        </p:txBody>
      </p:sp>
    </p:spTree>
    <p:extLst>
      <p:ext uri="{BB962C8B-B14F-4D97-AF65-F5344CB8AC3E}">
        <p14:creationId xmlns:p14="http://schemas.microsoft.com/office/powerpoint/2010/main" val="39441626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https://nvlpubs.nist.gov/nistpubs/legacy/sp/nistspecialpublication800-145.pdf</a:t>
            </a:r>
          </a:p>
        </p:txBody>
      </p:sp>
      <p:sp>
        <p:nvSpPr>
          <p:cNvPr id="4" name="Espace réservé du numéro de diapositive 3"/>
          <p:cNvSpPr>
            <a:spLocks noGrp="1"/>
          </p:cNvSpPr>
          <p:nvPr>
            <p:ph type="sldNum" sz="quarter" idx="5"/>
          </p:nvPr>
        </p:nvSpPr>
        <p:spPr/>
        <p:txBody>
          <a:bodyPr/>
          <a:lstStyle/>
          <a:p>
            <a:fld id="{35576194-754A-47AB-B9BB-860F87A277A6}" type="slidenum">
              <a:rPr lang="fr-FR" smtClean="0"/>
              <a:t>6</a:t>
            </a:fld>
            <a:endParaRPr lang="fr-FR"/>
          </a:p>
        </p:txBody>
      </p:sp>
    </p:spTree>
    <p:extLst>
      <p:ext uri="{BB962C8B-B14F-4D97-AF65-F5344CB8AC3E}">
        <p14:creationId xmlns:p14="http://schemas.microsoft.com/office/powerpoint/2010/main" val="39177572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5576194-754A-47AB-B9BB-860F87A277A6}" type="slidenum">
              <a:rPr lang="fr-FR" smtClean="0"/>
              <a:t>7</a:t>
            </a:fld>
            <a:endParaRPr lang="fr-FR"/>
          </a:p>
        </p:txBody>
      </p:sp>
    </p:spTree>
    <p:extLst>
      <p:ext uri="{BB962C8B-B14F-4D97-AF65-F5344CB8AC3E}">
        <p14:creationId xmlns:p14="http://schemas.microsoft.com/office/powerpoint/2010/main" val="38341861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Computers have a tons of </a:t>
            </a:r>
            <a:r>
              <a:rPr lang="fr-FR" dirty="0" err="1"/>
              <a:t>processing</a:t>
            </a:r>
            <a:r>
              <a:rPr lang="fr-FR" dirty="0"/>
              <a:t> </a:t>
            </a:r>
            <a:r>
              <a:rPr lang="fr-FR" dirty="0" err="1"/>
              <a:t>including</a:t>
            </a:r>
            <a:r>
              <a:rPr lang="fr-FR" dirty="0"/>
              <a:t> super fast CPU speeds, fast RAM </a:t>
            </a:r>
            <a:r>
              <a:rPr lang="fr-FR" dirty="0" err="1"/>
              <a:t>that</a:t>
            </a:r>
            <a:r>
              <a:rPr lang="fr-FR" dirty="0"/>
              <a:t>’ </a:t>
            </a:r>
            <a:r>
              <a:rPr lang="fr-FR" dirty="0" err="1"/>
              <a:t>inexpensive</a:t>
            </a:r>
            <a:r>
              <a:rPr lang="fr-FR" dirty="0"/>
              <a:t> and tons of </a:t>
            </a:r>
            <a:r>
              <a:rPr lang="fr-FR" dirty="0" err="1"/>
              <a:t>storage</a:t>
            </a:r>
            <a:r>
              <a:rPr lang="fr-FR" dirty="0"/>
              <a:t> </a:t>
            </a:r>
            <a:r>
              <a:rPr lang="fr-FR" dirty="0" err="1"/>
              <a:t>capacity</a:t>
            </a:r>
            <a:r>
              <a:rPr lang="fr-FR" dirty="0"/>
              <a:t> </a:t>
            </a:r>
          </a:p>
          <a:p>
            <a:r>
              <a:rPr lang="fr-FR" dirty="0"/>
              <a:t>Is the hardware are </a:t>
            </a:r>
            <a:r>
              <a:rPr lang="fr-FR" dirty="0" err="1"/>
              <a:t>used</a:t>
            </a:r>
            <a:r>
              <a:rPr lang="fr-FR" dirty="0"/>
              <a:t> </a:t>
            </a:r>
            <a:r>
              <a:rPr lang="fr-FR" dirty="0" err="1"/>
              <a:t>efficiently</a:t>
            </a:r>
            <a:r>
              <a:rPr lang="fr-FR" dirty="0"/>
              <a:t>? </a:t>
            </a:r>
            <a:r>
              <a:rPr lang="fr-FR" dirty="0" err="1"/>
              <a:t>Unfortunatley</a:t>
            </a:r>
            <a:r>
              <a:rPr lang="fr-FR" dirty="0"/>
              <a:t> no </a:t>
            </a:r>
            <a:r>
              <a:rPr lang="fr-FR" dirty="0" err="1"/>
              <a:t>when</a:t>
            </a:r>
            <a:r>
              <a:rPr lang="fr-FR" dirty="0"/>
              <a:t> the hardware and </a:t>
            </a:r>
            <a:r>
              <a:rPr lang="fr-FR" dirty="0" err="1"/>
              <a:t>processing</a:t>
            </a:r>
            <a:r>
              <a:rPr lang="fr-FR" dirty="0"/>
              <a:t> power </a:t>
            </a:r>
            <a:r>
              <a:rPr lang="fr-FR" dirty="0" err="1"/>
              <a:t>is</a:t>
            </a:r>
            <a:r>
              <a:rPr lang="fr-FR" dirty="0"/>
              <a:t> </a:t>
            </a:r>
            <a:r>
              <a:rPr lang="fr-FR" dirty="0" err="1"/>
              <a:t>underutilized</a:t>
            </a:r>
            <a:r>
              <a:rPr lang="fr-FR" dirty="0"/>
              <a:t> and the </a:t>
            </a:r>
            <a:r>
              <a:rPr lang="fr-FR" dirty="0" err="1"/>
              <a:t>electricity</a:t>
            </a:r>
            <a:r>
              <a:rPr lang="fr-FR" dirty="0"/>
              <a:t> </a:t>
            </a:r>
            <a:r>
              <a:rPr lang="fr-FR" dirty="0" err="1"/>
              <a:t>is</a:t>
            </a:r>
            <a:r>
              <a:rPr lang="fr-FR" dirty="0"/>
              <a:t> </a:t>
            </a:r>
            <a:r>
              <a:rPr lang="fr-FR" dirty="0" err="1"/>
              <a:t>wasted</a:t>
            </a:r>
            <a:r>
              <a:rPr lang="fr-FR" dirty="0"/>
              <a:t> </a:t>
            </a:r>
          </a:p>
        </p:txBody>
      </p:sp>
      <p:sp>
        <p:nvSpPr>
          <p:cNvPr id="4" name="Espace réservé du numéro de diapositive 3"/>
          <p:cNvSpPr>
            <a:spLocks noGrp="1"/>
          </p:cNvSpPr>
          <p:nvPr>
            <p:ph type="sldNum" sz="quarter" idx="5"/>
          </p:nvPr>
        </p:nvSpPr>
        <p:spPr/>
        <p:txBody>
          <a:bodyPr/>
          <a:lstStyle/>
          <a:p>
            <a:fld id="{35576194-754A-47AB-B9BB-860F87A277A6}" type="slidenum">
              <a:rPr lang="fr-FR" smtClean="0"/>
              <a:t>13</a:t>
            </a:fld>
            <a:endParaRPr lang="fr-FR"/>
          </a:p>
        </p:txBody>
      </p:sp>
    </p:spTree>
    <p:extLst>
      <p:ext uri="{BB962C8B-B14F-4D97-AF65-F5344CB8AC3E}">
        <p14:creationId xmlns:p14="http://schemas.microsoft.com/office/powerpoint/2010/main" val="25103766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5576194-754A-47AB-B9BB-860F87A277A6}" type="slidenum">
              <a:rPr lang="fr-FR" smtClean="0"/>
              <a:t>24</a:t>
            </a:fld>
            <a:endParaRPr lang="fr-FR"/>
          </a:p>
        </p:txBody>
      </p:sp>
    </p:spTree>
    <p:extLst>
      <p:ext uri="{BB962C8B-B14F-4D97-AF65-F5344CB8AC3E}">
        <p14:creationId xmlns:p14="http://schemas.microsoft.com/office/powerpoint/2010/main" val="41666445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1F1F1F"/>
                </a:solidFill>
                <a:effectLst/>
                <a:latin typeface="Source Sans Pro" panose="020B0503030403020204" pitchFamily="34" charset="0"/>
              </a:rPr>
              <a:t>hybrid cloud computing environments combine a public cloud and a private cloud by allowing data and applications to be shared between them. This image illustrates several of the cloud computing concepts that are presented in this unit. In this example, several factors are demonstrated when you were considering where to deploy a database server in a hybrid cloud environment. As your resources moved from on-premises to off-premises, your costs are reduced and your administration requirements decrease.</a:t>
            </a:r>
            <a:endParaRPr lang="en-US" b="0" i="0" dirty="0">
              <a:effectLst/>
              <a:latin typeface="OpenSans"/>
            </a:endParaRPr>
          </a:p>
          <a:p>
            <a:endParaRPr lang="fr-FR" dirty="0"/>
          </a:p>
        </p:txBody>
      </p:sp>
      <p:sp>
        <p:nvSpPr>
          <p:cNvPr id="4" name="Espace réservé du numéro de diapositive 3"/>
          <p:cNvSpPr>
            <a:spLocks noGrp="1"/>
          </p:cNvSpPr>
          <p:nvPr>
            <p:ph type="sldNum" sz="quarter" idx="5"/>
          </p:nvPr>
        </p:nvSpPr>
        <p:spPr/>
        <p:txBody>
          <a:bodyPr/>
          <a:lstStyle/>
          <a:p>
            <a:fld id="{35576194-754A-47AB-B9BB-860F87A277A6}" type="slidenum">
              <a:rPr lang="fr-FR" smtClean="0"/>
              <a:t>25</a:t>
            </a:fld>
            <a:endParaRPr lang="fr-FR"/>
          </a:p>
        </p:txBody>
      </p:sp>
    </p:spTree>
    <p:extLst>
      <p:ext uri="{BB962C8B-B14F-4D97-AF65-F5344CB8AC3E}">
        <p14:creationId xmlns:p14="http://schemas.microsoft.com/office/powerpoint/2010/main" val="23122409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err="1"/>
              <a:t>Availability</a:t>
            </a:r>
            <a:r>
              <a:rPr lang="fr-FR" dirty="0"/>
              <a:t> </a:t>
            </a:r>
            <a:r>
              <a:rPr lang="en-US" dirty="0"/>
              <a:t>what percentage of time does a system respond properly to requests, expressed as a percentage over time </a:t>
            </a:r>
            <a:endParaRPr lang="fr-FR" dirty="0"/>
          </a:p>
          <a:p>
            <a:endParaRPr lang="fr-FR" dirty="0"/>
          </a:p>
        </p:txBody>
      </p:sp>
      <p:sp>
        <p:nvSpPr>
          <p:cNvPr id="4" name="Espace réservé du numéro de diapositive 3"/>
          <p:cNvSpPr>
            <a:spLocks noGrp="1"/>
          </p:cNvSpPr>
          <p:nvPr>
            <p:ph type="sldNum" sz="quarter" idx="5"/>
          </p:nvPr>
        </p:nvSpPr>
        <p:spPr/>
        <p:txBody>
          <a:bodyPr/>
          <a:lstStyle/>
          <a:p>
            <a:fld id="{35576194-754A-47AB-B9BB-860F87A277A6}" type="slidenum">
              <a:rPr lang="fr-FR" smtClean="0"/>
              <a:t>30</a:t>
            </a:fld>
            <a:endParaRPr lang="fr-FR"/>
          </a:p>
        </p:txBody>
      </p:sp>
    </p:spTree>
    <p:extLst>
      <p:ext uri="{BB962C8B-B14F-4D97-AF65-F5344CB8AC3E}">
        <p14:creationId xmlns:p14="http://schemas.microsoft.com/office/powerpoint/2010/main" val="26143768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BFD585D-82D7-4F8C-9AFB-C546240D4703}"/>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36661C8A-C42B-4283-882F-12CCFA2E2B3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3FDD103A-51F6-47FE-9B27-884B181FF143}"/>
              </a:ext>
            </a:extLst>
          </p:cNvPr>
          <p:cNvSpPr>
            <a:spLocks noGrp="1"/>
          </p:cNvSpPr>
          <p:nvPr>
            <p:ph type="dt" sz="half" idx="10"/>
          </p:nvPr>
        </p:nvSpPr>
        <p:spPr/>
        <p:txBody>
          <a:bodyPr/>
          <a:lstStyle/>
          <a:p>
            <a:fld id="{1F47489F-373C-4DBF-8277-B82B021D3B8B}" type="datetimeFigureOut">
              <a:rPr lang="fr-FR" smtClean="0"/>
              <a:t>06/03/2023</a:t>
            </a:fld>
            <a:endParaRPr lang="fr-FR"/>
          </a:p>
        </p:txBody>
      </p:sp>
      <p:sp>
        <p:nvSpPr>
          <p:cNvPr id="5" name="Espace réservé du pied de page 4">
            <a:extLst>
              <a:ext uri="{FF2B5EF4-FFF2-40B4-BE49-F238E27FC236}">
                <a16:creationId xmlns:a16="http://schemas.microsoft.com/office/drawing/2014/main" id="{FFB52252-352B-4B93-BCBB-EFE07D173719}"/>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6BF19C8A-D141-4E51-87CE-1D699D80A7B6}"/>
              </a:ext>
            </a:extLst>
          </p:cNvPr>
          <p:cNvSpPr>
            <a:spLocks noGrp="1"/>
          </p:cNvSpPr>
          <p:nvPr>
            <p:ph type="sldNum" sz="quarter" idx="12"/>
          </p:nvPr>
        </p:nvSpPr>
        <p:spPr/>
        <p:txBody>
          <a:bodyPr/>
          <a:lstStyle/>
          <a:p>
            <a:fld id="{1203C7C4-F8E5-4D7E-BB72-DA105E5ECA39}" type="slidenum">
              <a:rPr lang="fr-FR" smtClean="0"/>
              <a:t>‹N°›</a:t>
            </a:fld>
            <a:endParaRPr lang="fr-FR"/>
          </a:p>
        </p:txBody>
      </p:sp>
    </p:spTree>
    <p:extLst>
      <p:ext uri="{BB962C8B-B14F-4D97-AF65-F5344CB8AC3E}">
        <p14:creationId xmlns:p14="http://schemas.microsoft.com/office/powerpoint/2010/main" val="18585548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813EEA6-0296-414C-B09C-25EC2D9DE46F}"/>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5014A75D-44FF-4FE6-8455-5E733326B9FC}"/>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A404740A-A230-40C1-B0DC-08152A3BC7DD}"/>
              </a:ext>
            </a:extLst>
          </p:cNvPr>
          <p:cNvSpPr>
            <a:spLocks noGrp="1"/>
          </p:cNvSpPr>
          <p:nvPr>
            <p:ph type="dt" sz="half" idx="10"/>
          </p:nvPr>
        </p:nvSpPr>
        <p:spPr/>
        <p:txBody>
          <a:bodyPr/>
          <a:lstStyle/>
          <a:p>
            <a:fld id="{1F47489F-373C-4DBF-8277-B82B021D3B8B}" type="datetimeFigureOut">
              <a:rPr lang="fr-FR" smtClean="0"/>
              <a:t>06/03/2023</a:t>
            </a:fld>
            <a:endParaRPr lang="fr-FR"/>
          </a:p>
        </p:txBody>
      </p:sp>
      <p:sp>
        <p:nvSpPr>
          <p:cNvPr id="5" name="Espace réservé du pied de page 4">
            <a:extLst>
              <a:ext uri="{FF2B5EF4-FFF2-40B4-BE49-F238E27FC236}">
                <a16:creationId xmlns:a16="http://schemas.microsoft.com/office/drawing/2014/main" id="{2F8C592A-80C6-4757-9F54-C3459CC3093B}"/>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4114870F-1BED-4F9C-B4CF-C584644A01A2}"/>
              </a:ext>
            </a:extLst>
          </p:cNvPr>
          <p:cNvSpPr>
            <a:spLocks noGrp="1"/>
          </p:cNvSpPr>
          <p:nvPr>
            <p:ph type="sldNum" sz="quarter" idx="12"/>
          </p:nvPr>
        </p:nvSpPr>
        <p:spPr/>
        <p:txBody>
          <a:bodyPr/>
          <a:lstStyle/>
          <a:p>
            <a:fld id="{1203C7C4-F8E5-4D7E-BB72-DA105E5ECA39}" type="slidenum">
              <a:rPr lang="fr-FR" smtClean="0"/>
              <a:t>‹N°›</a:t>
            </a:fld>
            <a:endParaRPr lang="fr-FR"/>
          </a:p>
        </p:txBody>
      </p:sp>
    </p:spTree>
    <p:extLst>
      <p:ext uri="{BB962C8B-B14F-4D97-AF65-F5344CB8AC3E}">
        <p14:creationId xmlns:p14="http://schemas.microsoft.com/office/powerpoint/2010/main" val="9502178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00F2CCEF-EA13-4CE7-9D87-E955AC58D0E4}"/>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6CC81F25-E3CB-4A8B-9078-5C6462DD457C}"/>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12EC9B9A-A3B6-4A58-9854-6EC542428293}"/>
              </a:ext>
            </a:extLst>
          </p:cNvPr>
          <p:cNvSpPr>
            <a:spLocks noGrp="1"/>
          </p:cNvSpPr>
          <p:nvPr>
            <p:ph type="dt" sz="half" idx="10"/>
          </p:nvPr>
        </p:nvSpPr>
        <p:spPr/>
        <p:txBody>
          <a:bodyPr/>
          <a:lstStyle/>
          <a:p>
            <a:fld id="{1F47489F-373C-4DBF-8277-B82B021D3B8B}" type="datetimeFigureOut">
              <a:rPr lang="fr-FR" smtClean="0"/>
              <a:t>06/03/2023</a:t>
            </a:fld>
            <a:endParaRPr lang="fr-FR"/>
          </a:p>
        </p:txBody>
      </p:sp>
      <p:sp>
        <p:nvSpPr>
          <p:cNvPr id="5" name="Espace réservé du pied de page 4">
            <a:extLst>
              <a:ext uri="{FF2B5EF4-FFF2-40B4-BE49-F238E27FC236}">
                <a16:creationId xmlns:a16="http://schemas.microsoft.com/office/drawing/2014/main" id="{0F320773-FA8D-431C-9EAC-5E9523F711C4}"/>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5F0EFECE-2724-49CA-9370-57F97A9E3FBC}"/>
              </a:ext>
            </a:extLst>
          </p:cNvPr>
          <p:cNvSpPr>
            <a:spLocks noGrp="1"/>
          </p:cNvSpPr>
          <p:nvPr>
            <p:ph type="sldNum" sz="quarter" idx="12"/>
          </p:nvPr>
        </p:nvSpPr>
        <p:spPr/>
        <p:txBody>
          <a:bodyPr/>
          <a:lstStyle/>
          <a:p>
            <a:fld id="{1203C7C4-F8E5-4D7E-BB72-DA105E5ECA39}" type="slidenum">
              <a:rPr lang="fr-FR" smtClean="0"/>
              <a:t>‹N°›</a:t>
            </a:fld>
            <a:endParaRPr lang="fr-FR"/>
          </a:p>
        </p:txBody>
      </p:sp>
    </p:spTree>
    <p:extLst>
      <p:ext uri="{BB962C8B-B14F-4D97-AF65-F5344CB8AC3E}">
        <p14:creationId xmlns:p14="http://schemas.microsoft.com/office/powerpoint/2010/main" val="33709386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509407B-ABAD-48C4-8D36-14EE7FE725BE}"/>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4F2FD864-2DC9-4151-B3EC-E6E71719ED92}"/>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FF5C99BF-CE77-433F-ABB0-D6DDB93471DE}"/>
              </a:ext>
            </a:extLst>
          </p:cNvPr>
          <p:cNvSpPr>
            <a:spLocks noGrp="1"/>
          </p:cNvSpPr>
          <p:nvPr>
            <p:ph type="dt" sz="half" idx="10"/>
          </p:nvPr>
        </p:nvSpPr>
        <p:spPr/>
        <p:txBody>
          <a:bodyPr/>
          <a:lstStyle/>
          <a:p>
            <a:fld id="{1F47489F-373C-4DBF-8277-B82B021D3B8B}" type="datetimeFigureOut">
              <a:rPr lang="fr-FR" smtClean="0"/>
              <a:t>06/03/2023</a:t>
            </a:fld>
            <a:endParaRPr lang="fr-FR"/>
          </a:p>
        </p:txBody>
      </p:sp>
      <p:sp>
        <p:nvSpPr>
          <p:cNvPr id="5" name="Espace réservé du pied de page 4">
            <a:extLst>
              <a:ext uri="{FF2B5EF4-FFF2-40B4-BE49-F238E27FC236}">
                <a16:creationId xmlns:a16="http://schemas.microsoft.com/office/drawing/2014/main" id="{43282B46-FF03-42E5-BA9D-D504E260FDA2}"/>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5B615C56-2EF7-4A4D-9174-536AB2412E79}"/>
              </a:ext>
            </a:extLst>
          </p:cNvPr>
          <p:cNvSpPr>
            <a:spLocks noGrp="1"/>
          </p:cNvSpPr>
          <p:nvPr>
            <p:ph type="sldNum" sz="quarter" idx="12"/>
          </p:nvPr>
        </p:nvSpPr>
        <p:spPr/>
        <p:txBody>
          <a:bodyPr/>
          <a:lstStyle/>
          <a:p>
            <a:fld id="{1203C7C4-F8E5-4D7E-BB72-DA105E5ECA39}" type="slidenum">
              <a:rPr lang="fr-FR" smtClean="0"/>
              <a:t>‹N°›</a:t>
            </a:fld>
            <a:endParaRPr lang="fr-FR"/>
          </a:p>
        </p:txBody>
      </p:sp>
    </p:spTree>
    <p:extLst>
      <p:ext uri="{BB962C8B-B14F-4D97-AF65-F5344CB8AC3E}">
        <p14:creationId xmlns:p14="http://schemas.microsoft.com/office/powerpoint/2010/main" val="1128909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54599E8-371A-4273-854A-C5AD28065CA1}"/>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22008036-A171-4658-B7C0-E2E43A31FD2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EDEBBD92-297E-40C3-BE50-61BAD8ECA598}"/>
              </a:ext>
            </a:extLst>
          </p:cNvPr>
          <p:cNvSpPr>
            <a:spLocks noGrp="1"/>
          </p:cNvSpPr>
          <p:nvPr>
            <p:ph type="dt" sz="half" idx="10"/>
          </p:nvPr>
        </p:nvSpPr>
        <p:spPr/>
        <p:txBody>
          <a:bodyPr/>
          <a:lstStyle/>
          <a:p>
            <a:fld id="{1F47489F-373C-4DBF-8277-B82B021D3B8B}" type="datetimeFigureOut">
              <a:rPr lang="fr-FR" smtClean="0"/>
              <a:t>06/03/2023</a:t>
            </a:fld>
            <a:endParaRPr lang="fr-FR"/>
          </a:p>
        </p:txBody>
      </p:sp>
      <p:sp>
        <p:nvSpPr>
          <p:cNvPr id="5" name="Espace réservé du pied de page 4">
            <a:extLst>
              <a:ext uri="{FF2B5EF4-FFF2-40B4-BE49-F238E27FC236}">
                <a16:creationId xmlns:a16="http://schemas.microsoft.com/office/drawing/2014/main" id="{7E807CE1-4A0F-47E9-BE09-1141B6088C20}"/>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D7E0BC6D-7F4E-41AB-BD83-C5E575D4DFD2}"/>
              </a:ext>
            </a:extLst>
          </p:cNvPr>
          <p:cNvSpPr>
            <a:spLocks noGrp="1"/>
          </p:cNvSpPr>
          <p:nvPr>
            <p:ph type="sldNum" sz="quarter" idx="12"/>
          </p:nvPr>
        </p:nvSpPr>
        <p:spPr/>
        <p:txBody>
          <a:bodyPr/>
          <a:lstStyle/>
          <a:p>
            <a:fld id="{1203C7C4-F8E5-4D7E-BB72-DA105E5ECA39}" type="slidenum">
              <a:rPr lang="fr-FR" smtClean="0"/>
              <a:t>‹N°›</a:t>
            </a:fld>
            <a:endParaRPr lang="fr-FR"/>
          </a:p>
        </p:txBody>
      </p:sp>
    </p:spTree>
    <p:extLst>
      <p:ext uri="{BB962C8B-B14F-4D97-AF65-F5344CB8AC3E}">
        <p14:creationId xmlns:p14="http://schemas.microsoft.com/office/powerpoint/2010/main" val="37761879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78810CB-C718-4982-8A57-4D23CF231BF2}"/>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5CBFF315-F7AE-4803-BC66-9622716BF8EF}"/>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7E63B279-19BA-4A2A-A9D1-39975FB0A485}"/>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778E58ED-7DD6-4105-8D2F-DBA23DC8615E}"/>
              </a:ext>
            </a:extLst>
          </p:cNvPr>
          <p:cNvSpPr>
            <a:spLocks noGrp="1"/>
          </p:cNvSpPr>
          <p:nvPr>
            <p:ph type="dt" sz="half" idx="10"/>
          </p:nvPr>
        </p:nvSpPr>
        <p:spPr/>
        <p:txBody>
          <a:bodyPr/>
          <a:lstStyle/>
          <a:p>
            <a:fld id="{1F47489F-373C-4DBF-8277-B82B021D3B8B}" type="datetimeFigureOut">
              <a:rPr lang="fr-FR" smtClean="0"/>
              <a:t>06/03/2023</a:t>
            </a:fld>
            <a:endParaRPr lang="fr-FR"/>
          </a:p>
        </p:txBody>
      </p:sp>
      <p:sp>
        <p:nvSpPr>
          <p:cNvPr id="6" name="Espace réservé du pied de page 5">
            <a:extLst>
              <a:ext uri="{FF2B5EF4-FFF2-40B4-BE49-F238E27FC236}">
                <a16:creationId xmlns:a16="http://schemas.microsoft.com/office/drawing/2014/main" id="{1A521487-E94F-473B-BC6D-7D089C778FB9}"/>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410CF880-6014-4774-84A7-D76932A97E43}"/>
              </a:ext>
            </a:extLst>
          </p:cNvPr>
          <p:cNvSpPr>
            <a:spLocks noGrp="1"/>
          </p:cNvSpPr>
          <p:nvPr>
            <p:ph type="sldNum" sz="quarter" idx="12"/>
          </p:nvPr>
        </p:nvSpPr>
        <p:spPr/>
        <p:txBody>
          <a:bodyPr/>
          <a:lstStyle/>
          <a:p>
            <a:fld id="{1203C7C4-F8E5-4D7E-BB72-DA105E5ECA39}" type="slidenum">
              <a:rPr lang="fr-FR" smtClean="0"/>
              <a:t>‹N°›</a:t>
            </a:fld>
            <a:endParaRPr lang="fr-FR"/>
          </a:p>
        </p:txBody>
      </p:sp>
    </p:spTree>
    <p:extLst>
      <p:ext uri="{BB962C8B-B14F-4D97-AF65-F5344CB8AC3E}">
        <p14:creationId xmlns:p14="http://schemas.microsoft.com/office/powerpoint/2010/main" val="5738920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3B9E655-99D4-4E13-BB5C-6581D6909B24}"/>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D5294336-AF9C-422F-A3DB-B4C5AB67DB2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B06E9A5C-D226-4E4C-87AC-99E8D36E1EF5}"/>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D18F0941-C49A-45FD-94B5-2F0EF9574F8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8369B81E-D000-453A-A8D0-7F5D47F54DB4}"/>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5B507CC6-7D55-4D76-B419-B3765E82F1A1}"/>
              </a:ext>
            </a:extLst>
          </p:cNvPr>
          <p:cNvSpPr>
            <a:spLocks noGrp="1"/>
          </p:cNvSpPr>
          <p:nvPr>
            <p:ph type="dt" sz="half" idx="10"/>
          </p:nvPr>
        </p:nvSpPr>
        <p:spPr/>
        <p:txBody>
          <a:bodyPr/>
          <a:lstStyle/>
          <a:p>
            <a:fld id="{1F47489F-373C-4DBF-8277-B82B021D3B8B}" type="datetimeFigureOut">
              <a:rPr lang="fr-FR" smtClean="0"/>
              <a:t>06/03/2023</a:t>
            </a:fld>
            <a:endParaRPr lang="fr-FR"/>
          </a:p>
        </p:txBody>
      </p:sp>
      <p:sp>
        <p:nvSpPr>
          <p:cNvPr id="8" name="Espace réservé du pied de page 7">
            <a:extLst>
              <a:ext uri="{FF2B5EF4-FFF2-40B4-BE49-F238E27FC236}">
                <a16:creationId xmlns:a16="http://schemas.microsoft.com/office/drawing/2014/main" id="{04435C38-9A76-4FD7-8E0D-D0A6DFA9CCC8}"/>
              </a:ext>
            </a:extLst>
          </p:cNvPr>
          <p:cNvSpPr>
            <a:spLocks noGrp="1"/>
          </p:cNvSpPr>
          <p:nvPr>
            <p:ph type="ftr" sz="quarter" idx="11"/>
          </p:nvPr>
        </p:nvSpPr>
        <p:spPr/>
        <p:txBody>
          <a:bodyPr/>
          <a:lstStyle/>
          <a:p>
            <a:endParaRPr lang="fr-FR"/>
          </a:p>
        </p:txBody>
      </p:sp>
      <p:sp>
        <p:nvSpPr>
          <p:cNvPr id="9" name="Espace réservé du numéro de diapositive 8">
            <a:extLst>
              <a:ext uri="{FF2B5EF4-FFF2-40B4-BE49-F238E27FC236}">
                <a16:creationId xmlns:a16="http://schemas.microsoft.com/office/drawing/2014/main" id="{C42EA7FF-F974-442A-AAF7-CB647F6402D7}"/>
              </a:ext>
            </a:extLst>
          </p:cNvPr>
          <p:cNvSpPr>
            <a:spLocks noGrp="1"/>
          </p:cNvSpPr>
          <p:nvPr>
            <p:ph type="sldNum" sz="quarter" idx="12"/>
          </p:nvPr>
        </p:nvSpPr>
        <p:spPr/>
        <p:txBody>
          <a:bodyPr/>
          <a:lstStyle/>
          <a:p>
            <a:fld id="{1203C7C4-F8E5-4D7E-BB72-DA105E5ECA39}" type="slidenum">
              <a:rPr lang="fr-FR" smtClean="0"/>
              <a:t>‹N°›</a:t>
            </a:fld>
            <a:endParaRPr lang="fr-FR"/>
          </a:p>
        </p:txBody>
      </p:sp>
    </p:spTree>
    <p:extLst>
      <p:ext uri="{BB962C8B-B14F-4D97-AF65-F5344CB8AC3E}">
        <p14:creationId xmlns:p14="http://schemas.microsoft.com/office/powerpoint/2010/main" val="14390588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B846249-E263-4DB7-84BD-B69ADF571E6A}"/>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5466F567-DEA4-4969-B94A-26C6DA17D78E}"/>
              </a:ext>
            </a:extLst>
          </p:cNvPr>
          <p:cNvSpPr>
            <a:spLocks noGrp="1"/>
          </p:cNvSpPr>
          <p:nvPr>
            <p:ph type="dt" sz="half" idx="10"/>
          </p:nvPr>
        </p:nvSpPr>
        <p:spPr/>
        <p:txBody>
          <a:bodyPr/>
          <a:lstStyle/>
          <a:p>
            <a:fld id="{1F47489F-373C-4DBF-8277-B82B021D3B8B}" type="datetimeFigureOut">
              <a:rPr lang="fr-FR" smtClean="0"/>
              <a:t>06/03/2023</a:t>
            </a:fld>
            <a:endParaRPr lang="fr-FR"/>
          </a:p>
        </p:txBody>
      </p:sp>
      <p:sp>
        <p:nvSpPr>
          <p:cNvPr id="4" name="Espace réservé du pied de page 3">
            <a:extLst>
              <a:ext uri="{FF2B5EF4-FFF2-40B4-BE49-F238E27FC236}">
                <a16:creationId xmlns:a16="http://schemas.microsoft.com/office/drawing/2014/main" id="{9A9C1EDF-988A-4E6C-B490-EFC82BFA6488}"/>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DAE84B9C-75A3-4D97-A3B4-8529EA5D9384}"/>
              </a:ext>
            </a:extLst>
          </p:cNvPr>
          <p:cNvSpPr>
            <a:spLocks noGrp="1"/>
          </p:cNvSpPr>
          <p:nvPr>
            <p:ph type="sldNum" sz="quarter" idx="12"/>
          </p:nvPr>
        </p:nvSpPr>
        <p:spPr/>
        <p:txBody>
          <a:bodyPr/>
          <a:lstStyle/>
          <a:p>
            <a:fld id="{1203C7C4-F8E5-4D7E-BB72-DA105E5ECA39}" type="slidenum">
              <a:rPr lang="fr-FR" smtClean="0"/>
              <a:t>‹N°›</a:t>
            </a:fld>
            <a:endParaRPr lang="fr-FR"/>
          </a:p>
        </p:txBody>
      </p:sp>
    </p:spTree>
    <p:extLst>
      <p:ext uri="{BB962C8B-B14F-4D97-AF65-F5344CB8AC3E}">
        <p14:creationId xmlns:p14="http://schemas.microsoft.com/office/powerpoint/2010/main" val="39051482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CFF01FF7-F490-43F2-BB54-F0F7DC1F32E1}"/>
              </a:ext>
            </a:extLst>
          </p:cNvPr>
          <p:cNvSpPr>
            <a:spLocks noGrp="1"/>
          </p:cNvSpPr>
          <p:nvPr>
            <p:ph type="dt" sz="half" idx="10"/>
          </p:nvPr>
        </p:nvSpPr>
        <p:spPr/>
        <p:txBody>
          <a:bodyPr/>
          <a:lstStyle/>
          <a:p>
            <a:fld id="{1F47489F-373C-4DBF-8277-B82B021D3B8B}" type="datetimeFigureOut">
              <a:rPr lang="fr-FR" smtClean="0"/>
              <a:t>06/03/2023</a:t>
            </a:fld>
            <a:endParaRPr lang="fr-FR"/>
          </a:p>
        </p:txBody>
      </p:sp>
      <p:sp>
        <p:nvSpPr>
          <p:cNvPr id="3" name="Espace réservé du pied de page 2">
            <a:extLst>
              <a:ext uri="{FF2B5EF4-FFF2-40B4-BE49-F238E27FC236}">
                <a16:creationId xmlns:a16="http://schemas.microsoft.com/office/drawing/2014/main" id="{1B97A3F3-FE9C-4F8C-9913-87717BAFEAFF}"/>
              </a:ext>
            </a:extLst>
          </p:cNvPr>
          <p:cNvSpPr>
            <a:spLocks noGrp="1"/>
          </p:cNvSpPr>
          <p:nvPr>
            <p:ph type="ftr" sz="quarter" idx="11"/>
          </p:nvPr>
        </p:nvSpPr>
        <p:spPr/>
        <p:txBody>
          <a:bodyPr/>
          <a:lstStyle/>
          <a:p>
            <a:endParaRPr lang="fr-FR"/>
          </a:p>
        </p:txBody>
      </p:sp>
      <p:sp>
        <p:nvSpPr>
          <p:cNvPr id="4" name="Espace réservé du numéro de diapositive 3">
            <a:extLst>
              <a:ext uri="{FF2B5EF4-FFF2-40B4-BE49-F238E27FC236}">
                <a16:creationId xmlns:a16="http://schemas.microsoft.com/office/drawing/2014/main" id="{61066D72-8EF4-4A05-9D3E-DD1261FA9C5D}"/>
              </a:ext>
            </a:extLst>
          </p:cNvPr>
          <p:cNvSpPr>
            <a:spLocks noGrp="1"/>
          </p:cNvSpPr>
          <p:nvPr>
            <p:ph type="sldNum" sz="quarter" idx="12"/>
          </p:nvPr>
        </p:nvSpPr>
        <p:spPr/>
        <p:txBody>
          <a:bodyPr/>
          <a:lstStyle/>
          <a:p>
            <a:fld id="{1203C7C4-F8E5-4D7E-BB72-DA105E5ECA39}" type="slidenum">
              <a:rPr lang="fr-FR" smtClean="0"/>
              <a:t>‹N°›</a:t>
            </a:fld>
            <a:endParaRPr lang="fr-FR"/>
          </a:p>
        </p:txBody>
      </p:sp>
    </p:spTree>
    <p:extLst>
      <p:ext uri="{BB962C8B-B14F-4D97-AF65-F5344CB8AC3E}">
        <p14:creationId xmlns:p14="http://schemas.microsoft.com/office/powerpoint/2010/main" val="22156604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CEE7E53-AD63-4AD2-85F4-4AFB09A11FF3}"/>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339C0012-7A0B-46C4-BF64-C9816E764B9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04C7FA0F-1EE6-44DC-9109-D2FD358B540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1CBA6C8A-72E9-48F5-AE28-19D7510F9652}"/>
              </a:ext>
            </a:extLst>
          </p:cNvPr>
          <p:cNvSpPr>
            <a:spLocks noGrp="1"/>
          </p:cNvSpPr>
          <p:nvPr>
            <p:ph type="dt" sz="half" idx="10"/>
          </p:nvPr>
        </p:nvSpPr>
        <p:spPr/>
        <p:txBody>
          <a:bodyPr/>
          <a:lstStyle/>
          <a:p>
            <a:fld id="{1F47489F-373C-4DBF-8277-B82B021D3B8B}" type="datetimeFigureOut">
              <a:rPr lang="fr-FR" smtClean="0"/>
              <a:t>06/03/2023</a:t>
            </a:fld>
            <a:endParaRPr lang="fr-FR"/>
          </a:p>
        </p:txBody>
      </p:sp>
      <p:sp>
        <p:nvSpPr>
          <p:cNvPr id="6" name="Espace réservé du pied de page 5">
            <a:extLst>
              <a:ext uri="{FF2B5EF4-FFF2-40B4-BE49-F238E27FC236}">
                <a16:creationId xmlns:a16="http://schemas.microsoft.com/office/drawing/2014/main" id="{D2BB0B34-0AF6-4145-9042-9FD4CE9EA293}"/>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DB7042D4-0F65-4FC2-A46D-14E4F1A122BF}"/>
              </a:ext>
            </a:extLst>
          </p:cNvPr>
          <p:cNvSpPr>
            <a:spLocks noGrp="1"/>
          </p:cNvSpPr>
          <p:nvPr>
            <p:ph type="sldNum" sz="quarter" idx="12"/>
          </p:nvPr>
        </p:nvSpPr>
        <p:spPr/>
        <p:txBody>
          <a:bodyPr/>
          <a:lstStyle/>
          <a:p>
            <a:fld id="{1203C7C4-F8E5-4D7E-BB72-DA105E5ECA39}" type="slidenum">
              <a:rPr lang="fr-FR" smtClean="0"/>
              <a:t>‹N°›</a:t>
            </a:fld>
            <a:endParaRPr lang="fr-FR"/>
          </a:p>
        </p:txBody>
      </p:sp>
    </p:spTree>
    <p:extLst>
      <p:ext uri="{BB962C8B-B14F-4D97-AF65-F5344CB8AC3E}">
        <p14:creationId xmlns:p14="http://schemas.microsoft.com/office/powerpoint/2010/main" val="35863566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5AF3ABF-C922-4CF2-A67A-140D2DAAC322}"/>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1CCBD899-A997-40DF-A3F4-63A4FA1C640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a:extLst>
              <a:ext uri="{FF2B5EF4-FFF2-40B4-BE49-F238E27FC236}">
                <a16:creationId xmlns:a16="http://schemas.microsoft.com/office/drawing/2014/main" id="{24A5F7D3-FDAF-412B-8409-F057B1F6B64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4FD71669-4F37-4082-BEBE-CF7881F3E645}"/>
              </a:ext>
            </a:extLst>
          </p:cNvPr>
          <p:cNvSpPr>
            <a:spLocks noGrp="1"/>
          </p:cNvSpPr>
          <p:nvPr>
            <p:ph type="dt" sz="half" idx="10"/>
          </p:nvPr>
        </p:nvSpPr>
        <p:spPr/>
        <p:txBody>
          <a:bodyPr/>
          <a:lstStyle/>
          <a:p>
            <a:fld id="{1F47489F-373C-4DBF-8277-B82B021D3B8B}" type="datetimeFigureOut">
              <a:rPr lang="fr-FR" smtClean="0"/>
              <a:t>06/03/2023</a:t>
            </a:fld>
            <a:endParaRPr lang="fr-FR"/>
          </a:p>
        </p:txBody>
      </p:sp>
      <p:sp>
        <p:nvSpPr>
          <p:cNvPr id="6" name="Espace réservé du pied de page 5">
            <a:extLst>
              <a:ext uri="{FF2B5EF4-FFF2-40B4-BE49-F238E27FC236}">
                <a16:creationId xmlns:a16="http://schemas.microsoft.com/office/drawing/2014/main" id="{9D3694D2-EEA4-46DF-8FF5-635ED68C330D}"/>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C227A8B6-D374-4A2B-AED0-462A5DCAFE0F}"/>
              </a:ext>
            </a:extLst>
          </p:cNvPr>
          <p:cNvSpPr>
            <a:spLocks noGrp="1"/>
          </p:cNvSpPr>
          <p:nvPr>
            <p:ph type="sldNum" sz="quarter" idx="12"/>
          </p:nvPr>
        </p:nvSpPr>
        <p:spPr/>
        <p:txBody>
          <a:bodyPr/>
          <a:lstStyle/>
          <a:p>
            <a:fld id="{1203C7C4-F8E5-4D7E-BB72-DA105E5ECA39}" type="slidenum">
              <a:rPr lang="fr-FR" smtClean="0"/>
              <a:t>‹N°›</a:t>
            </a:fld>
            <a:endParaRPr lang="fr-FR"/>
          </a:p>
        </p:txBody>
      </p:sp>
    </p:spTree>
    <p:extLst>
      <p:ext uri="{BB962C8B-B14F-4D97-AF65-F5344CB8AC3E}">
        <p14:creationId xmlns:p14="http://schemas.microsoft.com/office/powerpoint/2010/main" val="1125546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8C09D80C-97B9-4186-873D-C47E72C054E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F05EFD2E-1B3E-456C-B09F-D474E966F6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89BC545D-F7D2-4E86-8C56-B859A5DB325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F47489F-373C-4DBF-8277-B82B021D3B8B}" type="datetimeFigureOut">
              <a:rPr lang="fr-FR" smtClean="0"/>
              <a:t>06/03/2023</a:t>
            </a:fld>
            <a:endParaRPr lang="fr-FR"/>
          </a:p>
        </p:txBody>
      </p:sp>
      <p:sp>
        <p:nvSpPr>
          <p:cNvPr id="5" name="Espace réservé du pied de page 4">
            <a:extLst>
              <a:ext uri="{FF2B5EF4-FFF2-40B4-BE49-F238E27FC236}">
                <a16:creationId xmlns:a16="http://schemas.microsoft.com/office/drawing/2014/main" id="{1ADBE9CF-8C89-4C98-836D-5EE521ACC82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a:extLst>
              <a:ext uri="{FF2B5EF4-FFF2-40B4-BE49-F238E27FC236}">
                <a16:creationId xmlns:a16="http://schemas.microsoft.com/office/drawing/2014/main" id="{6E6422A9-DE2C-4209-99F1-925B9066464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203C7C4-F8E5-4D7E-BB72-DA105E5ECA39}" type="slidenum">
              <a:rPr lang="fr-FR" smtClean="0"/>
              <a:t>‹N°›</a:t>
            </a:fld>
            <a:endParaRPr lang="fr-FR"/>
          </a:p>
        </p:txBody>
      </p:sp>
    </p:spTree>
    <p:extLst>
      <p:ext uri="{BB962C8B-B14F-4D97-AF65-F5344CB8AC3E}">
        <p14:creationId xmlns:p14="http://schemas.microsoft.com/office/powerpoint/2010/main" val="2811857483"/>
      </p:ext>
    </p:extLst>
  </p:cSld>
  <p:clrMap bg1="lt1" tx1="dk1" bg2="lt2" tx2="dk2" accent1="accent1" accent2="accent2" accent3="accent3" accent4="accent4" accent5="accent5" accent6="accent6" hlink="hlink" folHlink="folHlink"/>
  <p:sldLayoutIdLst>
    <p:sldLayoutId id="2147483736" r:id="rId1"/>
    <p:sldLayoutId id="2147483737" r:id="rId2"/>
    <p:sldLayoutId id="2147483738" r:id="rId3"/>
    <p:sldLayoutId id="2147483739" r:id="rId4"/>
    <p:sldLayoutId id="2147483740" r:id="rId5"/>
    <p:sldLayoutId id="2147483741" r:id="rId6"/>
    <p:sldLayoutId id="2147483742" r:id="rId7"/>
    <p:sldLayoutId id="2147483743" r:id="rId8"/>
    <p:sldLayoutId id="2147483744" r:id="rId9"/>
    <p:sldLayoutId id="2147483745" r:id="rId10"/>
    <p:sldLayoutId id="2147483746"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slideLayout" Target="../slideLayouts/slideLayout2.xml"/><Relationship Id="rId1" Type="http://schemas.openxmlformats.org/officeDocument/2006/relationships/video" Target="https://www.youtube.com/embed/2v_3f_jjLL4?feature=oembed"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slideLayout" Target="../slideLayouts/slideLayout2.xml"/><Relationship Id="rId1" Type="http://schemas.openxmlformats.org/officeDocument/2006/relationships/video" Target="https://www.youtube.com/embed/9CVBohl6w0Q?feature=oembed"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slideLayout" Target="../slideLayouts/slideLayout2.xml"/><Relationship Id="rId1" Type="http://schemas.openxmlformats.org/officeDocument/2006/relationships/video" Target="https://www.youtube.com/embed/XlNR7myQydI?list=PLGjZwEtPN7j-Q59JYso3L4_yoCjj2syrM"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slideLayout" Target="../slideLayouts/slideLayout2.xml"/><Relationship Id="rId1" Type="http://schemas.openxmlformats.org/officeDocument/2006/relationships/video" Target="https://www.youtube.com/embed/i8lG5HGzMZ8?feature=oembed"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slideLayout" Target="../slideLayouts/slideLayout2.xml"/><Relationship Id="rId1" Type="http://schemas.openxmlformats.org/officeDocument/2006/relationships/video" Target="https://www.youtube.com/embed/dLplo_mPc1Q?feature=oembed"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33.xml.rels><?xml version="1.0" encoding="UTF-8" standalone="yes"?>
<Relationships xmlns="http://schemas.openxmlformats.org/package/2006/relationships"><Relationship Id="rId8" Type="http://schemas.microsoft.com/office/2007/relationships/diagramDrawing" Target="../diagrams/drawing10.xml"/><Relationship Id="rId3" Type="http://schemas.openxmlformats.org/officeDocument/2006/relationships/image" Target="../media/image21.svg"/><Relationship Id="rId7" Type="http://schemas.openxmlformats.org/officeDocument/2006/relationships/diagramColors" Target="../diagrams/colors10.xml"/><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diagramQuickStyle" Target="../diagrams/quickStyle10.xml"/><Relationship Id="rId5" Type="http://schemas.openxmlformats.org/officeDocument/2006/relationships/diagramLayout" Target="../diagrams/layout10.xml"/><Relationship Id="rId4" Type="http://schemas.openxmlformats.org/officeDocument/2006/relationships/diagramData" Target="../diagrams/data10.xml"/></Relationships>
</file>

<file path=ppt/slides/_rels/slide34.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36.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2.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38.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2.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39.xml.rels><?xml version="1.0" encoding="UTF-8" standalone="yes"?>
<Relationships xmlns="http://schemas.openxmlformats.org/package/2006/relationships"><Relationship Id="rId3" Type="http://schemas.openxmlformats.org/officeDocument/2006/relationships/diagramLayout" Target="../diagrams/layout14.xml"/><Relationship Id="rId2" Type="http://schemas.openxmlformats.org/officeDocument/2006/relationships/diagramData" Target="../diagrams/data14.xml"/><Relationship Id="rId1" Type="http://schemas.openxmlformats.org/officeDocument/2006/relationships/slideLayout" Target="../slideLayouts/slideLayout2.xml"/><Relationship Id="rId6" Type="http://schemas.microsoft.com/office/2007/relationships/diagramDrawing" Target="../diagrams/drawing14.xml"/><Relationship Id="rId5" Type="http://schemas.openxmlformats.org/officeDocument/2006/relationships/diagramColors" Target="../diagrams/colors14.xml"/><Relationship Id="rId4" Type="http://schemas.openxmlformats.org/officeDocument/2006/relationships/diagramQuickStyle" Target="../diagrams/quickStyle14.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diagramLayout" Target="../diagrams/layout15.xml"/><Relationship Id="rId2" Type="http://schemas.openxmlformats.org/officeDocument/2006/relationships/diagramData" Target="../diagrams/data15.xml"/><Relationship Id="rId1" Type="http://schemas.openxmlformats.org/officeDocument/2006/relationships/slideLayout" Target="../slideLayouts/slideLayout2.xml"/><Relationship Id="rId6" Type="http://schemas.microsoft.com/office/2007/relationships/diagramDrawing" Target="../diagrams/drawing15.xml"/><Relationship Id="rId5" Type="http://schemas.openxmlformats.org/officeDocument/2006/relationships/diagramColors" Target="../diagrams/colors15.xml"/><Relationship Id="rId4" Type="http://schemas.openxmlformats.org/officeDocument/2006/relationships/diagramQuickStyle" Target="../diagrams/quickStyle15.xml"/></Relationships>
</file>

<file path=ppt/slides/_rels/slide42.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45.jpeg"/></Relationships>
</file>

<file path=ppt/slides/_rels/slide4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8.png"/><Relationship Id="rId2" Type="http://schemas.microsoft.com/office/2017/06/relationships/model3d" Target="../media/model3d1.glb"/><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8">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4" descr="Cloud shaped hard drive with cables">
            <a:extLst>
              <a:ext uri="{FF2B5EF4-FFF2-40B4-BE49-F238E27FC236}">
                <a16:creationId xmlns:a16="http://schemas.microsoft.com/office/drawing/2014/main" id="{90DFA593-9D3D-082B-1391-0EBA1A771949}"/>
              </a:ext>
            </a:extLst>
          </p:cNvPr>
          <p:cNvPicPr>
            <a:picLocks noChangeAspect="1"/>
          </p:cNvPicPr>
          <p:nvPr/>
        </p:nvPicPr>
        <p:blipFill rotWithShape="1">
          <a:blip r:embed="rId2"/>
          <a:srcRect t="1747"/>
          <a:stretch/>
        </p:blipFill>
        <p:spPr>
          <a:xfrm>
            <a:off x="-3047" y="10"/>
            <a:ext cx="12191999" cy="6857990"/>
          </a:xfrm>
          <a:prstGeom prst="rect">
            <a:avLst/>
          </a:prstGeom>
        </p:spPr>
      </p:pic>
      <p:sp>
        <p:nvSpPr>
          <p:cNvPr id="15" name="Rectangle 10">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2C9C25C5-668C-4C9D-8D9C-266CA61BDDA1}"/>
              </a:ext>
            </a:extLst>
          </p:cNvPr>
          <p:cNvSpPr>
            <a:spLocks noGrp="1"/>
          </p:cNvSpPr>
          <p:nvPr>
            <p:ph type="ctrTitle"/>
          </p:nvPr>
        </p:nvSpPr>
        <p:spPr>
          <a:xfrm>
            <a:off x="1097280" y="325550"/>
            <a:ext cx="10058400" cy="3574778"/>
          </a:xfrm>
          <a:effectLst>
            <a:outerShdw blurRad="50800" dist="38100" dir="2700000" algn="tl" rotWithShape="0">
              <a:prstClr val="black">
                <a:alpha val="40000"/>
              </a:prstClr>
            </a:outerShdw>
          </a:effectLst>
        </p:spPr>
        <p:txBody>
          <a:bodyPr>
            <a:normAutofit/>
          </a:bodyPr>
          <a:lstStyle/>
          <a:p>
            <a:r>
              <a:rPr lang="fr-FR" sz="5200" dirty="0">
                <a:solidFill>
                  <a:srgbClr val="FFFFFF"/>
                </a:solidFill>
              </a:rPr>
              <a:t>Cloud </a:t>
            </a:r>
            <a:r>
              <a:rPr lang="fr-FR" sz="5200" dirty="0" err="1">
                <a:solidFill>
                  <a:srgbClr val="FFFFFF"/>
                </a:solidFill>
              </a:rPr>
              <a:t>computing</a:t>
            </a:r>
            <a:endParaRPr lang="fr-FR" sz="5200" dirty="0">
              <a:solidFill>
                <a:srgbClr val="FFFFFF"/>
              </a:solidFill>
            </a:endParaRPr>
          </a:p>
        </p:txBody>
      </p:sp>
      <p:sp>
        <p:nvSpPr>
          <p:cNvPr id="3" name="Sous-titre 2">
            <a:extLst>
              <a:ext uri="{FF2B5EF4-FFF2-40B4-BE49-F238E27FC236}">
                <a16:creationId xmlns:a16="http://schemas.microsoft.com/office/drawing/2014/main" id="{2C652D8E-9902-48F1-8721-EC5E1D37AE98}"/>
              </a:ext>
            </a:extLst>
          </p:cNvPr>
          <p:cNvSpPr>
            <a:spLocks noGrp="1"/>
          </p:cNvSpPr>
          <p:nvPr>
            <p:ph type="subTitle" idx="1"/>
          </p:nvPr>
        </p:nvSpPr>
        <p:spPr>
          <a:xfrm>
            <a:off x="1100051" y="4072043"/>
            <a:ext cx="10058400" cy="1282707"/>
          </a:xfrm>
          <a:effectLst>
            <a:outerShdw blurRad="50800" dist="38100" dir="2700000" algn="tl" rotWithShape="0">
              <a:prstClr val="black">
                <a:alpha val="40000"/>
              </a:prstClr>
            </a:outerShdw>
          </a:effectLst>
        </p:spPr>
        <p:txBody>
          <a:bodyPr>
            <a:normAutofit/>
          </a:bodyPr>
          <a:lstStyle/>
          <a:p>
            <a:r>
              <a:rPr lang="fr-FR" dirty="0">
                <a:solidFill>
                  <a:srgbClr val="FFFFFF"/>
                </a:solidFill>
              </a:rPr>
              <a:t>Darren BOUTROS</a:t>
            </a:r>
          </a:p>
        </p:txBody>
      </p:sp>
    </p:spTree>
    <p:extLst>
      <p:ext uri="{BB962C8B-B14F-4D97-AF65-F5344CB8AC3E}">
        <p14:creationId xmlns:p14="http://schemas.microsoft.com/office/powerpoint/2010/main" val="3189751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692D944E-3F92-CE4C-E355-4E04AEF83118}"/>
              </a:ext>
            </a:extLst>
          </p:cNvPr>
          <p:cNvSpPr>
            <a:spLocks noGrp="1"/>
          </p:cNvSpPr>
          <p:nvPr>
            <p:ph type="title"/>
          </p:nvPr>
        </p:nvSpPr>
        <p:spPr>
          <a:xfrm>
            <a:off x="635000" y="640823"/>
            <a:ext cx="3418659" cy="5583148"/>
          </a:xfrm>
        </p:spPr>
        <p:txBody>
          <a:bodyPr anchor="ctr">
            <a:normAutofit/>
          </a:bodyPr>
          <a:lstStyle/>
          <a:p>
            <a:r>
              <a:rPr lang="fr-FR" sz="4600"/>
              <a:t>Private Cloud Deployments</a:t>
            </a:r>
          </a:p>
        </p:txBody>
      </p:sp>
      <p:sp>
        <p:nvSpPr>
          <p:cNvPr id="16"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9" name="Espace réservé du contenu 2">
            <a:extLst>
              <a:ext uri="{FF2B5EF4-FFF2-40B4-BE49-F238E27FC236}">
                <a16:creationId xmlns:a16="http://schemas.microsoft.com/office/drawing/2014/main" id="{0E40BF7B-A8D9-6691-8243-A2A50AB88E63}"/>
              </a:ext>
            </a:extLst>
          </p:cNvPr>
          <p:cNvGraphicFramePr>
            <a:graphicFrameLocks noGrp="1"/>
          </p:cNvGraphicFramePr>
          <p:nvPr>
            <p:ph idx="1"/>
            <p:extLst>
              <p:ext uri="{D42A27DB-BD31-4B8C-83A1-F6EECF244321}">
                <p14:modId xmlns:p14="http://schemas.microsoft.com/office/powerpoint/2010/main" val="1754778097"/>
              </p:ext>
            </p:extLst>
          </p:nvPr>
        </p:nvGraphicFramePr>
        <p:xfrm>
          <a:off x="4648018" y="640822"/>
          <a:ext cx="6900512" cy="55361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212553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92D944E-3F92-CE4C-E355-4E04AEF83118}"/>
              </a:ext>
            </a:extLst>
          </p:cNvPr>
          <p:cNvSpPr>
            <a:spLocks noGrp="1"/>
          </p:cNvSpPr>
          <p:nvPr>
            <p:ph type="title"/>
          </p:nvPr>
        </p:nvSpPr>
        <p:spPr>
          <a:xfrm>
            <a:off x="635000" y="640823"/>
            <a:ext cx="3418659" cy="5583148"/>
          </a:xfrm>
        </p:spPr>
        <p:txBody>
          <a:bodyPr anchor="ctr">
            <a:normAutofit/>
          </a:bodyPr>
          <a:lstStyle/>
          <a:p>
            <a:r>
              <a:rPr lang="fr-FR" sz="4600" dirty="0"/>
              <a:t>Community  Cloud </a:t>
            </a:r>
            <a:r>
              <a:rPr lang="fr-FR" sz="4600" dirty="0" err="1"/>
              <a:t>Deployments</a:t>
            </a:r>
            <a:endParaRPr lang="fr-FR" sz="4600" dirty="0"/>
          </a:p>
        </p:txBody>
      </p:sp>
      <p:graphicFrame>
        <p:nvGraphicFramePr>
          <p:cNvPr id="9" name="Espace réservé du contenu 2">
            <a:extLst>
              <a:ext uri="{FF2B5EF4-FFF2-40B4-BE49-F238E27FC236}">
                <a16:creationId xmlns:a16="http://schemas.microsoft.com/office/drawing/2014/main" id="{0E40BF7B-A8D9-6691-8243-A2A50AB88E63}"/>
              </a:ext>
            </a:extLst>
          </p:cNvPr>
          <p:cNvGraphicFramePr>
            <a:graphicFrameLocks noGrp="1"/>
          </p:cNvGraphicFramePr>
          <p:nvPr>
            <p:ph idx="1"/>
            <p:extLst>
              <p:ext uri="{D42A27DB-BD31-4B8C-83A1-F6EECF244321}">
                <p14:modId xmlns:p14="http://schemas.microsoft.com/office/powerpoint/2010/main" val="3252453968"/>
              </p:ext>
            </p:extLst>
          </p:nvPr>
        </p:nvGraphicFramePr>
        <p:xfrm>
          <a:off x="4648018" y="640822"/>
          <a:ext cx="6900512" cy="55361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011028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92D944E-3F92-CE4C-E355-4E04AEF83118}"/>
              </a:ext>
            </a:extLst>
          </p:cNvPr>
          <p:cNvSpPr>
            <a:spLocks noGrp="1"/>
          </p:cNvSpPr>
          <p:nvPr>
            <p:ph type="title"/>
          </p:nvPr>
        </p:nvSpPr>
        <p:spPr>
          <a:xfrm>
            <a:off x="635000" y="640823"/>
            <a:ext cx="3418659" cy="5583148"/>
          </a:xfrm>
        </p:spPr>
        <p:txBody>
          <a:bodyPr anchor="ctr">
            <a:normAutofit/>
          </a:bodyPr>
          <a:lstStyle/>
          <a:p>
            <a:r>
              <a:rPr lang="fr-FR" sz="4600" dirty="0" err="1"/>
              <a:t>Hybrid</a:t>
            </a:r>
            <a:r>
              <a:rPr lang="fr-FR" sz="4600" dirty="0"/>
              <a:t>   Cloud </a:t>
            </a:r>
            <a:r>
              <a:rPr lang="fr-FR" sz="4600" dirty="0" err="1"/>
              <a:t>Deployments</a:t>
            </a:r>
            <a:endParaRPr lang="fr-FR" sz="4600" dirty="0"/>
          </a:p>
        </p:txBody>
      </p:sp>
      <p:graphicFrame>
        <p:nvGraphicFramePr>
          <p:cNvPr id="9" name="Espace réservé du contenu 2">
            <a:extLst>
              <a:ext uri="{FF2B5EF4-FFF2-40B4-BE49-F238E27FC236}">
                <a16:creationId xmlns:a16="http://schemas.microsoft.com/office/drawing/2014/main" id="{0E40BF7B-A8D9-6691-8243-A2A50AB88E63}"/>
              </a:ext>
            </a:extLst>
          </p:cNvPr>
          <p:cNvGraphicFramePr>
            <a:graphicFrameLocks noGrp="1"/>
          </p:cNvGraphicFramePr>
          <p:nvPr>
            <p:ph idx="1"/>
            <p:extLst>
              <p:ext uri="{D42A27DB-BD31-4B8C-83A1-F6EECF244321}">
                <p14:modId xmlns:p14="http://schemas.microsoft.com/office/powerpoint/2010/main" val="3275914199"/>
              </p:ext>
            </p:extLst>
          </p:nvPr>
        </p:nvGraphicFramePr>
        <p:xfrm>
          <a:off x="4648018" y="640822"/>
          <a:ext cx="6900512" cy="55361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301404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re 1">
            <a:extLst>
              <a:ext uri="{FF2B5EF4-FFF2-40B4-BE49-F238E27FC236}">
                <a16:creationId xmlns:a16="http://schemas.microsoft.com/office/drawing/2014/main" id="{E9F31133-380E-2309-C1F1-C8A990883CCD}"/>
              </a:ext>
            </a:extLst>
          </p:cNvPr>
          <p:cNvSpPr>
            <a:spLocks noGrp="1"/>
          </p:cNvSpPr>
          <p:nvPr>
            <p:ph type="title"/>
          </p:nvPr>
        </p:nvSpPr>
        <p:spPr>
          <a:xfrm>
            <a:off x="643467" y="321734"/>
            <a:ext cx="10905066" cy="1135737"/>
          </a:xfrm>
        </p:spPr>
        <p:txBody>
          <a:bodyPr>
            <a:normAutofit/>
          </a:bodyPr>
          <a:lstStyle/>
          <a:p>
            <a:r>
              <a:rPr lang="fr-FR" sz="3600" dirty="0" err="1"/>
              <a:t>Virtualization</a:t>
            </a:r>
            <a:r>
              <a:rPr lang="fr-FR" sz="3600" dirty="0"/>
              <a:t> </a:t>
            </a:r>
          </a:p>
        </p:txBody>
      </p:sp>
      <p:sp>
        <p:nvSpPr>
          <p:cNvPr id="3" name="Espace réservé du contenu 2">
            <a:extLst>
              <a:ext uri="{FF2B5EF4-FFF2-40B4-BE49-F238E27FC236}">
                <a16:creationId xmlns:a16="http://schemas.microsoft.com/office/drawing/2014/main" id="{4A4A9898-CCD0-5DD7-6910-9D3AFCB5D4F7}"/>
              </a:ext>
            </a:extLst>
          </p:cNvPr>
          <p:cNvSpPr>
            <a:spLocks noGrp="1"/>
          </p:cNvSpPr>
          <p:nvPr>
            <p:ph idx="1"/>
          </p:nvPr>
        </p:nvSpPr>
        <p:spPr>
          <a:xfrm>
            <a:off x="643467" y="1782981"/>
            <a:ext cx="10905066" cy="4393982"/>
          </a:xfrm>
        </p:spPr>
        <p:txBody>
          <a:bodyPr>
            <a:normAutofit/>
          </a:bodyPr>
          <a:lstStyle/>
          <a:p>
            <a:r>
              <a:rPr lang="en-US" sz="2000" dirty="0"/>
              <a:t>Enables the hardware resources of a single computer—processors, memory, storage and more—to be divided into multiple virtual computers, called virtual machines (VMs). </a:t>
            </a:r>
          </a:p>
          <a:p>
            <a:r>
              <a:rPr lang="en-US" sz="2000" dirty="0"/>
              <a:t>Transforms hardware into software</a:t>
            </a:r>
          </a:p>
          <a:p>
            <a:r>
              <a:rPr lang="en-US" sz="2000" dirty="0"/>
              <a:t>Allows to run multiple OS as virtual machines</a:t>
            </a:r>
          </a:p>
          <a:p>
            <a:r>
              <a:rPr lang="fr-FR" sz="2000" b="0" i="0" dirty="0" err="1">
                <a:effectLst/>
                <a:latin typeface="IBM Plex Sans" panose="020B0503050203000203" pitchFamily="34" charset="0"/>
              </a:rPr>
              <a:t>Benefits</a:t>
            </a:r>
            <a:r>
              <a:rPr lang="fr-FR" sz="2000" b="0" i="0" dirty="0">
                <a:effectLst/>
                <a:latin typeface="IBM Plex Sans" panose="020B0503050203000203" pitchFamily="34" charset="0"/>
              </a:rPr>
              <a:t> of </a:t>
            </a:r>
            <a:r>
              <a:rPr lang="fr-FR" sz="2000" b="0" i="0" dirty="0" err="1">
                <a:effectLst/>
                <a:latin typeface="IBM Plex Sans" panose="020B0503050203000203" pitchFamily="34" charset="0"/>
              </a:rPr>
              <a:t>virtualization</a:t>
            </a:r>
            <a:endParaRPr lang="fr-FR" sz="2000" b="0" i="0" dirty="0">
              <a:effectLst/>
              <a:latin typeface="IBM Plex Sans" panose="020B0503050203000203" pitchFamily="34" charset="0"/>
            </a:endParaRPr>
          </a:p>
          <a:p>
            <a:pPr lvl="1"/>
            <a:r>
              <a:rPr lang="fr-FR" sz="2000" b="1" dirty="0"/>
              <a:t>Resource </a:t>
            </a:r>
            <a:r>
              <a:rPr lang="fr-FR" sz="2000" b="1" dirty="0" err="1"/>
              <a:t>efficiency</a:t>
            </a:r>
            <a:r>
              <a:rPr lang="fr-FR" sz="2000" b="1" dirty="0"/>
              <a:t>: </a:t>
            </a:r>
            <a:r>
              <a:rPr lang="en-US" sz="2000" dirty="0"/>
              <a:t>enables maximum utilization of the physical hardware’s computing capacity.</a:t>
            </a:r>
          </a:p>
          <a:p>
            <a:pPr lvl="1"/>
            <a:r>
              <a:rPr lang="fr-FR" sz="2000" b="1" dirty="0" err="1"/>
              <a:t>Easier</a:t>
            </a:r>
            <a:r>
              <a:rPr lang="fr-FR" sz="2000" b="1" dirty="0"/>
              <a:t> management</a:t>
            </a:r>
            <a:r>
              <a:rPr lang="fr-FR" sz="1600" b="1" i="0" dirty="0">
                <a:solidFill>
                  <a:srgbClr val="161616"/>
                </a:solidFill>
                <a:effectLst/>
                <a:latin typeface="IBM Plex Sans" panose="020B0503050203000203" pitchFamily="34" charset="0"/>
              </a:rPr>
              <a:t>:</a:t>
            </a:r>
            <a:r>
              <a:rPr lang="fr-FR" sz="1600" b="0" i="0" dirty="0">
                <a:solidFill>
                  <a:srgbClr val="161616"/>
                </a:solidFill>
                <a:effectLst/>
                <a:latin typeface="IBM Plex Sans" panose="020B0503050203000203" pitchFamily="34" charset="0"/>
              </a:rPr>
              <a:t> </a:t>
            </a:r>
            <a:r>
              <a:rPr lang="en-US" sz="2000" dirty="0"/>
              <a:t>the ability to move, copy, and isolate VMs</a:t>
            </a:r>
          </a:p>
          <a:p>
            <a:pPr lvl="1"/>
            <a:r>
              <a:rPr lang="en-US" sz="2000" b="1" dirty="0"/>
              <a:t>Availability: </a:t>
            </a:r>
            <a:r>
              <a:rPr lang="en-US" sz="2000" dirty="0"/>
              <a:t>the ability to snapshot, clone, and run redundant VMs</a:t>
            </a:r>
          </a:p>
          <a:p>
            <a:pPr lvl="1"/>
            <a:r>
              <a:rPr lang="en-US" sz="2000" b="1" dirty="0"/>
              <a:t>Security: </a:t>
            </a:r>
            <a:r>
              <a:rPr lang="en-US" sz="2000" dirty="0"/>
              <a:t>isolation of VMs and applications</a:t>
            </a:r>
          </a:p>
          <a:p>
            <a:r>
              <a:rPr lang="en-US" sz="2000" dirty="0"/>
              <a:t>A </a:t>
            </a:r>
            <a:r>
              <a:rPr lang="en-US" sz="2000" b="1" dirty="0"/>
              <a:t>hypervisor</a:t>
            </a:r>
            <a:r>
              <a:rPr lang="en-US" sz="2000" dirty="0"/>
              <a:t>, also known as a virtual machine monitor or VMM, is software that creates and runs virtual machines (VMs). A hypervisor allows one host computer to support multiple guest VMs by virtually sharing its resources, such as memory and processing.</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7440580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83E406D-D58E-4F08-896B-C18E17297B47}"/>
              </a:ext>
            </a:extLst>
          </p:cNvPr>
          <p:cNvSpPr>
            <a:spLocks noGrp="1"/>
          </p:cNvSpPr>
          <p:nvPr>
            <p:ph type="title"/>
          </p:nvPr>
        </p:nvSpPr>
        <p:spPr/>
        <p:txBody>
          <a:bodyPr/>
          <a:lstStyle/>
          <a:p>
            <a:r>
              <a:rPr lang="en-US" dirty="0"/>
              <a:t>Virtualization</a:t>
            </a:r>
            <a:endParaRPr lang="fr-FR" dirty="0"/>
          </a:p>
        </p:txBody>
      </p:sp>
      <p:sp>
        <p:nvSpPr>
          <p:cNvPr id="4" name="Rectangle 3">
            <a:extLst>
              <a:ext uri="{FF2B5EF4-FFF2-40B4-BE49-F238E27FC236}">
                <a16:creationId xmlns:a16="http://schemas.microsoft.com/office/drawing/2014/main" id="{0851B595-D89C-44A3-B1CA-955FE062790C}"/>
              </a:ext>
            </a:extLst>
          </p:cNvPr>
          <p:cNvSpPr/>
          <p:nvPr/>
        </p:nvSpPr>
        <p:spPr>
          <a:xfrm>
            <a:off x="225552" y="5451919"/>
            <a:ext cx="3599688" cy="567563"/>
          </a:xfrm>
          <a:prstGeom prst="rect">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Infrastructure </a:t>
            </a:r>
          </a:p>
        </p:txBody>
      </p:sp>
      <p:sp>
        <p:nvSpPr>
          <p:cNvPr id="6" name="Rectangle 5">
            <a:extLst>
              <a:ext uri="{FF2B5EF4-FFF2-40B4-BE49-F238E27FC236}">
                <a16:creationId xmlns:a16="http://schemas.microsoft.com/office/drawing/2014/main" id="{0B99DD93-A797-43D1-8A76-45B464D3E39A}"/>
              </a:ext>
            </a:extLst>
          </p:cNvPr>
          <p:cNvSpPr/>
          <p:nvPr/>
        </p:nvSpPr>
        <p:spPr>
          <a:xfrm>
            <a:off x="4296156" y="5451919"/>
            <a:ext cx="3599688" cy="567563"/>
          </a:xfrm>
          <a:prstGeom prst="rect">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Infrastructure </a:t>
            </a:r>
          </a:p>
        </p:txBody>
      </p:sp>
      <p:sp>
        <p:nvSpPr>
          <p:cNvPr id="8" name="Rectangle 7">
            <a:extLst>
              <a:ext uri="{FF2B5EF4-FFF2-40B4-BE49-F238E27FC236}">
                <a16:creationId xmlns:a16="http://schemas.microsoft.com/office/drawing/2014/main" id="{0D867522-CF56-4AB7-A415-73D5F227A8F1}"/>
              </a:ext>
            </a:extLst>
          </p:cNvPr>
          <p:cNvSpPr/>
          <p:nvPr/>
        </p:nvSpPr>
        <p:spPr>
          <a:xfrm>
            <a:off x="225552" y="4157473"/>
            <a:ext cx="3599688" cy="1173162"/>
          </a:xfrm>
          <a:prstGeom prst="rect">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Operating System (OS)</a:t>
            </a:r>
          </a:p>
        </p:txBody>
      </p:sp>
      <p:sp>
        <p:nvSpPr>
          <p:cNvPr id="12" name="Rectangle 11">
            <a:extLst>
              <a:ext uri="{FF2B5EF4-FFF2-40B4-BE49-F238E27FC236}">
                <a16:creationId xmlns:a16="http://schemas.microsoft.com/office/drawing/2014/main" id="{2154CD3A-7F8E-4FB4-9CFC-8AE814D98253}"/>
              </a:ext>
            </a:extLst>
          </p:cNvPr>
          <p:cNvSpPr/>
          <p:nvPr/>
        </p:nvSpPr>
        <p:spPr>
          <a:xfrm>
            <a:off x="2752344" y="3254311"/>
            <a:ext cx="1072896" cy="829693"/>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APP C</a:t>
            </a:r>
            <a:endParaRPr lang="fr-FR" dirty="0"/>
          </a:p>
        </p:txBody>
      </p:sp>
      <p:sp>
        <p:nvSpPr>
          <p:cNvPr id="13" name="Rectangle 12">
            <a:extLst>
              <a:ext uri="{FF2B5EF4-FFF2-40B4-BE49-F238E27FC236}">
                <a16:creationId xmlns:a16="http://schemas.microsoft.com/office/drawing/2014/main" id="{718B0808-72F7-48C3-8627-21CC40EA2F16}"/>
              </a:ext>
            </a:extLst>
          </p:cNvPr>
          <p:cNvSpPr/>
          <p:nvPr/>
        </p:nvSpPr>
        <p:spPr>
          <a:xfrm>
            <a:off x="225552" y="3254628"/>
            <a:ext cx="1072896" cy="829693"/>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APP A</a:t>
            </a:r>
            <a:endParaRPr lang="fr-FR" dirty="0"/>
          </a:p>
        </p:txBody>
      </p:sp>
      <p:sp>
        <p:nvSpPr>
          <p:cNvPr id="14" name="Rectangle 13">
            <a:extLst>
              <a:ext uri="{FF2B5EF4-FFF2-40B4-BE49-F238E27FC236}">
                <a16:creationId xmlns:a16="http://schemas.microsoft.com/office/drawing/2014/main" id="{702A8A42-5005-4BAE-BD22-53D366916B40}"/>
              </a:ext>
            </a:extLst>
          </p:cNvPr>
          <p:cNvSpPr/>
          <p:nvPr/>
        </p:nvSpPr>
        <p:spPr>
          <a:xfrm>
            <a:off x="1488948" y="3254311"/>
            <a:ext cx="1072896" cy="829693"/>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APP B</a:t>
            </a:r>
            <a:endParaRPr lang="fr-FR" dirty="0"/>
          </a:p>
        </p:txBody>
      </p:sp>
      <p:grpSp>
        <p:nvGrpSpPr>
          <p:cNvPr id="25" name="Groupe 24">
            <a:extLst>
              <a:ext uri="{FF2B5EF4-FFF2-40B4-BE49-F238E27FC236}">
                <a16:creationId xmlns:a16="http://schemas.microsoft.com/office/drawing/2014/main" id="{B8B6CF80-F7EF-4F77-A780-DFECB1AA11FB}"/>
              </a:ext>
            </a:extLst>
          </p:cNvPr>
          <p:cNvGrpSpPr/>
          <p:nvPr/>
        </p:nvGrpSpPr>
        <p:grpSpPr>
          <a:xfrm>
            <a:off x="3288792" y="4986528"/>
            <a:ext cx="231648" cy="465391"/>
            <a:chOff x="3288792" y="4986528"/>
            <a:chExt cx="231648" cy="465391"/>
          </a:xfrm>
        </p:grpSpPr>
        <p:sp>
          <p:nvSpPr>
            <p:cNvPr id="19" name="Ellipse 18">
              <a:extLst>
                <a:ext uri="{FF2B5EF4-FFF2-40B4-BE49-F238E27FC236}">
                  <a16:creationId xmlns:a16="http://schemas.microsoft.com/office/drawing/2014/main" id="{6634CB20-2F9C-4915-BFEB-B427FD8484D7}"/>
                </a:ext>
              </a:extLst>
            </p:cNvPr>
            <p:cNvSpPr/>
            <p:nvPr/>
          </p:nvSpPr>
          <p:spPr>
            <a:xfrm>
              <a:off x="3288792" y="4986528"/>
              <a:ext cx="231648" cy="268224"/>
            </a:xfrm>
            <a:prstGeom prst="ellipse">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a:p>
          </p:txBody>
        </p:sp>
        <p:cxnSp>
          <p:nvCxnSpPr>
            <p:cNvPr id="22" name="Connecteur droit 21">
              <a:extLst>
                <a:ext uri="{FF2B5EF4-FFF2-40B4-BE49-F238E27FC236}">
                  <a16:creationId xmlns:a16="http://schemas.microsoft.com/office/drawing/2014/main" id="{3DEFAAB9-0C1F-4548-994C-08F6D37C76D3}"/>
                </a:ext>
              </a:extLst>
            </p:cNvPr>
            <p:cNvCxnSpPr>
              <a:stCxn id="19" idx="4"/>
            </p:cNvCxnSpPr>
            <p:nvPr/>
          </p:nvCxnSpPr>
          <p:spPr>
            <a:xfrm>
              <a:off x="3404616" y="5254752"/>
              <a:ext cx="0" cy="197167"/>
            </a:xfrm>
            <a:prstGeom prst="line">
              <a:avLst/>
            </a:prstGeom>
          </p:spPr>
          <p:style>
            <a:lnRef idx="3">
              <a:schemeClr val="accent6"/>
            </a:lnRef>
            <a:fillRef idx="0">
              <a:schemeClr val="accent6"/>
            </a:fillRef>
            <a:effectRef idx="2">
              <a:schemeClr val="accent6"/>
            </a:effectRef>
            <a:fontRef idx="minor">
              <a:schemeClr val="tx1"/>
            </a:fontRef>
          </p:style>
        </p:cxnSp>
      </p:grpSp>
      <p:grpSp>
        <p:nvGrpSpPr>
          <p:cNvPr id="26" name="Groupe 25">
            <a:extLst>
              <a:ext uri="{FF2B5EF4-FFF2-40B4-BE49-F238E27FC236}">
                <a16:creationId xmlns:a16="http://schemas.microsoft.com/office/drawing/2014/main" id="{B0EEA03D-0095-4B61-B78D-54D600F48885}"/>
              </a:ext>
            </a:extLst>
          </p:cNvPr>
          <p:cNvGrpSpPr/>
          <p:nvPr/>
        </p:nvGrpSpPr>
        <p:grpSpPr>
          <a:xfrm>
            <a:off x="2307336" y="4992624"/>
            <a:ext cx="231648" cy="465391"/>
            <a:chOff x="3288792" y="4986528"/>
            <a:chExt cx="231648" cy="465391"/>
          </a:xfrm>
        </p:grpSpPr>
        <p:sp>
          <p:nvSpPr>
            <p:cNvPr id="27" name="Ellipse 26">
              <a:extLst>
                <a:ext uri="{FF2B5EF4-FFF2-40B4-BE49-F238E27FC236}">
                  <a16:creationId xmlns:a16="http://schemas.microsoft.com/office/drawing/2014/main" id="{28E031EC-55C0-47E7-9627-D467DB276308}"/>
                </a:ext>
              </a:extLst>
            </p:cNvPr>
            <p:cNvSpPr/>
            <p:nvPr/>
          </p:nvSpPr>
          <p:spPr>
            <a:xfrm>
              <a:off x="3288792" y="4986528"/>
              <a:ext cx="231648" cy="268224"/>
            </a:xfrm>
            <a:prstGeom prst="ellipse">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a:p>
          </p:txBody>
        </p:sp>
        <p:cxnSp>
          <p:nvCxnSpPr>
            <p:cNvPr id="28" name="Connecteur droit 27">
              <a:extLst>
                <a:ext uri="{FF2B5EF4-FFF2-40B4-BE49-F238E27FC236}">
                  <a16:creationId xmlns:a16="http://schemas.microsoft.com/office/drawing/2014/main" id="{6BEC32C7-DE69-4B3A-A17E-7908F8452D9C}"/>
                </a:ext>
              </a:extLst>
            </p:cNvPr>
            <p:cNvCxnSpPr>
              <a:stCxn id="27" idx="4"/>
            </p:cNvCxnSpPr>
            <p:nvPr/>
          </p:nvCxnSpPr>
          <p:spPr>
            <a:xfrm>
              <a:off x="3404616" y="5254752"/>
              <a:ext cx="0" cy="197167"/>
            </a:xfrm>
            <a:prstGeom prst="line">
              <a:avLst/>
            </a:prstGeom>
          </p:spPr>
          <p:style>
            <a:lnRef idx="3">
              <a:schemeClr val="accent6"/>
            </a:lnRef>
            <a:fillRef idx="0">
              <a:schemeClr val="accent6"/>
            </a:fillRef>
            <a:effectRef idx="2">
              <a:schemeClr val="accent6"/>
            </a:effectRef>
            <a:fontRef idx="minor">
              <a:schemeClr val="tx1"/>
            </a:fontRef>
          </p:style>
        </p:cxnSp>
      </p:grpSp>
      <p:grpSp>
        <p:nvGrpSpPr>
          <p:cNvPr id="29" name="Groupe 28">
            <a:extLst>
              <a:ext uri="{FF2B5EF4-FFF2-40B4-BE49-F238E27FC236}">
                <a16:creationId xmlns:a16="http://schemas.microsoft.com/office/drawing/2014/main" id="{873E34F0-3551-47A1-A5A6-C3C24FF3F4ED}"/>
              </a:ext>
            </a:extLst>
          </p:cNvPr>
          <p:cNvGrpSpPr/>
          <p:nvPr/>
        </p:nvGrpSpPr>
        <p:grpSpPr>
          <a:xfrm>
            <a:off x="1423416" y="4986528"/>
            <a:ext cx="231648" cy="465391"/>
            <a:chOff x="3288792" y="4986528"/>
            <a:chExt cx="231648" cy="465391"/>
          </a:xfrm>
        </p:grpSpPr>
        <p:sp>
          <p:nvSpPr>
            <p:cNvPr id="30" name="Ellipse 29">
              <a:extLst>
                <a:ext uri="{FF2B5EF4-FFF2-40B4-BE49-F238E27FC236}">
                  <a16:creationId xmlns:a16="http://schemas.microsoft.com/office/drawing/2014/main" id="{3102D6A8-7E3C-4CB2-A4E0-F7DF5C93DA5C}"/>
                </a:ext>
              </a:extLst>
            </p:cNvPr>
            <p:cNvSpPr/>
            <p:nvPr/>
          </p:nvSpPr>
          <p:spPr>
            <a:xfrm>
              <a:off x="3288792" y="4986528"/>
              <a:ext cx="231648" cy="268224"/>
            </a:xfrm>
            <a:prstGeom prst="ellipse">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a:p>
          </p:txBody>
        </p:sp>
        <p:cxnSp>
          <p:nvCxnSpPr>
            <p:cNvPr id="31" name="Connecteur droit 30">
              <a:extLst>
                <a:ext uri="{FF2B5EF4-FFF2-40B4-BE49-F238E27FC236}">
                  <a16:creationId xmlns:a16="http://schemas.microsoft.com/office/drawing/2014/main" id="{7E867B59-F89B-4552-8DD6-38F444A57683}"/>
                </a:ext>
              </a:extLst>
            </p:cNvPr>
            <p:cNvCxnSpPr>
              <a:stCxn id="30" idx="4"/>
            </p:cNvCxnSpPr>
            <p:nvPr/>
          </p:nvCxnSpPr>
          <p:spPr>
            <a:xfrm>
              <a:off x="3404616" y="5254752"/>
              <a:ext cx="0" cy="197167"/>
            </a:xfrm>
            <a:prstGeom prst="line">
              <a:avLst/>
            </a:prstGeom>
          </p:spPr>
          <p:style>
            <a:lnRef idx="3">
              <a:schemeClr val="accent6"/>
            </a:lnRef>
            <a:fillRef idx="0">
              <a:schemeClr val="accent6"/>
            </a:fillRef>
            <a:effectRef idx="2">
              <a:schemeClr val="accent6"/>
            </a:effectRef>
            <a:fontRef idx="minor">
              <a:schemeClr val="tx1"/>
            </a:fontRef>
          </p:style>
        </p:cxnSp>
      </p:grpSp>
      <p:grpSp>
        <p:nvGrpSpPr>
          <p:cNvPr id="32" name="Groupe 31">
            <a:extLst>
              <a:ext uri="{FF2B5EF4-FFF2-40B4-BE49-F238E27FC236}">
                <a16:creationId xmlns:a16="http://schemas.microsoft.com/office/drawing/2014/main" id="{5CE7D4B7-6A4C-4FFD-8018-1548878D0FF6}"/>
              </a:ext>
            </a:extLst>
          </p:cNvPr>
          <p:cNvGrpSpPr/>
          <p:nvPr/>
        </p:nvGrpSpPr>
        <p:grpSpPr>
          <a:xfrm>
            <a:off x="417576" y="5004816"/>
            <a:ext cx="231648" cy="465391"/>
            <a:chOff x="3288792" y="4986528"/>
            <a:chExt cx="231648" cy="465391"/>
          </a:xfrm>
        </p:grpSpPr>
        <p:sp>
          <p:nvSpPr>
            <p:cNvPr id="33" name="Ellipse 32">
              <a:extLst>
                <a:ext uri="{FF2B5EF4-FFF2-40B4-BE49-F238E27FC236}">
                  <a16:creationId xmlns:a16="http://schemas.microsoft.com/office/drawing/2014/main" id="{E21D4863-9B7E-43B6-86AE-318381684D4C}"/>
                </a:ext>
              </a:extLst>
            </p:cNvPr>
            <p:cNvSpPr/>
            <p:nvPr/>
          </p:nvSpPr>
          <p:spPr>
            <a:xfrm>
              <a:off x="3288792" y="4986528"/>
              <a:ext cx="231648" cy="268224"/>
            </a:xfrm>
            <a:prstGeom prst="ellipse">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a:p>
          </p:txBody>
        </p:sp>
        <p:cxnSp>
          <p:nvCxnSpPr>
            <p:cNvPr id="34" name="Connecteur droit 33">
              <a:extLst>
                <a:ext uri="{FF2B5EF4-FFF2-40B4-BE49-F238E27FC236}">
                  <a16:creationId xmlns:a16="http://schemas.microsoft.com/office/drawing/2014/main" id="{10E82611-2CE2-4790-A7E9-365BFECB7962}"/>
                </a:ext>
              </a:extLst>
            </p:cNvPr>
            <p:cNvCxnSpPr>
              <a:stCxn id="33" idx="4"/>
            </p:cNvCxnSpPr>
            <p:nvPr/>
          </p:nvCxnSpPr>
          <p:spPr>
            <a:xfrm>
              <a:off x="3404616" y="5254752"/>
              <a:ext cx="0" cy="197167"/>
            </a:xfrm>
            <a:prstGeom prst="line">
              <a:avLst/>
            </a:prstGeom>
          </p:spPr>
          <p:style>
            <a:lnRef idx="3">
              <a:schemeClr val="accent6"/>
            </a:lnRef>
            <a:fillRef idx="0">
              <a:schemeClr val="accent6"/>
            </a:fillRef>
            <a:effectRef idx="2">
              <a:schemeClr val="accent6"/>
            </a:effectRef>
            <a:fontRef idx="minor">
              <a:schemeClr val="tx1"/>
            </a:fontRef>
          </p:style>
        </p:cxnSp>
      </p:grpSp>
      <p:grpSp>
        <p:nvGrpSpPr>
          <p:cNvPr id="35" name="Groupe 34">
            <a:extLst>
              <a:ext uri="{FF2B5EF4-FFF2-40B4-BE49-F238E27FC236}">
                <a16:creationId xmlns:a16="http://schemas.microsoft.com/office/drawing/2014/main" id="{D002BF02-46C9-487D-BCF5-4EBDC1759A9B}"/>
              </a:ext>
            </a:extLst>
          </p:cNvPr>
          <p:cNvGrpSpPr/>
          <p:nvPr/>
        </p:nvGrpSpPr>
        <p:grpSpPr>
          <a:xfrm>
            <a:off x="295657" y="2007267"/>
            <a:ext cx="231648" cy="465391"/>
            <a:chOff x="3288792" y="4986528"/>
            <a:chExt cx="231648" cy="465391"/>
          </a:xfrm>
        </p:grpSpPr>
        <p:sp>
          <p:nvSpPr>
            <p:cNvPr id="36" name="Ellipse 35">
              <a:extLst>
                <a:ext uri="{FF2B5EF4-FFF2-40B4-BE49-F238E27FC236}">
                  <a16:creationId xmlns:a16="http://schemas.microsoft.com/office/drawing/2014/main" id="{4953625B-AD36-474B-8DF5-29C04526F4F4}"/>
                </a:ext>
              </a:extLst>
            </p:cNvPr>
            <p:cNvSpPr/>
            <p:nvPr/>
          </p:nvSpPr>
          <p:spPr>
            <a:xfrm>
              <a:off x="3288792" y="4986528"/>
              <a:ext cx="231648" cy="268224"/>
            </a:xfrm>
            <a:prstGeom prst="ellipse">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a:p>
          </p:txBody>
        </p:sp>
        <p:cxnSp>
          <p:nvCxnSpPr>
            <p:cNvPr id="37" name="Connecteur droit 36">
              <a:extLst>
                <a:ext uri="{FF2B5EF4-FFF2-40B4-BE49-F238E27FC236}">
                  <a16:creationId xmlns:a16="http://schemas.microsoft.com/office/drawing/2014/main" id="{04F82ED7-4E35-4A22-AFD3-A1DBE24AB86E}"/>
                </a:ext>
              </a:extLst>
            </p:cNvPr>
            <p:cNvCxnSpPr>
              <a:stCxn id="36" idx="4"/>
            </p:cNvCxnSpPr>
            <p:nvPr/>
          </p:nvCxnSpPr>
          <p:spPr>
            <a:xfrm>
              <a:off x="3404616" y="5254752"/>
              <a:ext cx="0" cy="197167"/>
            </a:xfrm>
            <a:prstGeom prst="line">
              <a:avLst/>
            </a:prstGeom>
          </p:spPr>
          <p:style>
            <a:lnRef idx="3">
              <a:schemeClr val="accent6"/>
            </a:lnRef>
            <a:fillRef idx="0">
              <a:schemeClr val="accent6"/>
            </a:fillRef>
            <a:effectRef idx="2">
              <a:schemeClr val="accent6"/>
            </a:effectRef>
            <a:fontRef idx="minor">
              <a:schemeClr val="tx1"/>
            </a:fontRef>
          </p:style>
        </p:cxnSp>
      </p:grpSp>
      <p:sp>
        <p:nvSpPr>
          <p:cNvPr id="39" name="ZoneTexte 38">
            <a:extLst>
              <a:ext uri="{FF2B5EF4-FFF2-40B4-BE49-F238E27FC236}">
                <a16:creationId xmlns:a16="http://schemas.microsoft.com/office/drawing/2014/main" id="{1DDDE9A3-C3BD-4EC9-BE39-C80C4BFA26EF}"/>
              </a:ext>
            </a:extLst>
          </p:cNvPr>
          <p:cNvSpPr txBox="1"/>
          <p:nvPr/>
        </p:nvSpPr>
        <p:spPr>
          <a:xfrm>
            <a:off x="548641" y="6181457"/>
            <a:ext cx="2627642" cy="369332"/>
          </a:xfrm>
          <a:prstGeom prst="rect">
            <a:avLst/>
          </a:prstGeom>
          <a:noFill/>
        </p:spPr>
        <p:txBody>
          <a:bodyPr wrap="none" rtlCol="0">
            <a:spAutoFit/>
          </a:bodyPr>
          <a:lstStyle/>
          <a:p>
            <a:r>
              <a:rPr lang="en-US" dirty="0"/>
              <a:t>Non virtualized computer </a:t>
            </a:r>
            <a:endParaRPr lang="fr-FR" dirty="0"/>
          </a:p>
        </p:txBody>
      </p:sp>
      <p:sp>
        <p:nvSpPr>
          <p:cNvPr id="40" name="ZoneTexte 39">
            <a:extLst>
              <a:ext uri="{FF2B5EF4-FFF2-40B4-BE49-F238E27FC236}">
                <a16:creationId xmlns:a16="http://schemas.microsoft.com/office/drawing/2014/main" id="{33984311-2048-44A5-BA1E-DBFAA2B453D9}"/>
              </a:ext>
            </a:extLst>
          </p:cNvPr>
          <p:cNvSpPr txBox="1"/>
          <p:nvPr/>
        </p:nvSpPr>
        <p:spPr>
          <a:xfrm>
            <a:off x="585217" y="2090825"/>
            <a:ext cx="843693" cy="369332"/>
          </a:xfrm>
          <a:prstGeom prst="rect">
            <a:avLst/>
          </a:prstGeom>
          <a:noFill/>
        </p:spPr>
        <p:txBody>
          <a:bodyPr wrap="none" rtlCol="0">
            <a:spAutoFit/>
          </a:bodyPr>
          <a:lstStyle/>
          <a:p>
            <a:r>
              <a:rPr lang="en-US" dirty="0"/>
              <a:t>Drivers</a:t>
            </a:r>
            <a:endParaRPr lang="fr-FR" dirty="0"/>
          </a:p>
        </p:txBody>
      </p:sp>
      <p:sp>
        <p:nvSpPr>
          <p:cNvPr id="41" name="ZoneTexte 40">
            <a:extLst>
              <a:ext uri="{FF2B5EF4-FFF2-40B4-BE49-F238E27FC236}">
                <a16:creationId xmlns:a16="http://schemas.microsoft.com/office/drawing/2014/main" id="{44EB62C1-AB02-44FF-83CF-C144F0DAFEF8}"/>
              </a:ext>
            </a:extLst>
          </p:cNvPr>
          <p:cNvSpPr txBox="1"/>
          <p:nvPr/>
        </p:nvSpPr>
        <p:spPr>
          <a:xfrm>
            <a:off x="4782179" y="6176429"/>
            <a:ext cx="2182008" cy="369332"/>
          </a:xfrm>
          <a:prstGeom prst="rect">
            <a:avLst/>
          </a:prstGeom>
          <a:noFill/>
        </p:spPr>
        <p:txBody>
          <a:bodyPr wrap="none" rtlCol="0">
            <a:spAutoFit/>
          </a:bodyPr>
          <a:lstStyle/>
          <a:p>
            <a:r>
              <a:rPr lang="en-US" dirty="0"/>
              <a:t>virtualized computer </a:t>
            </a:r>
            <a:endParaRPr lang="fr-FR" dirty="0"/>
          </a:p>
        </p:txBody>
      </p:sp>
      <p:sp>
        <p:nvSpPr>
          <p:cNvPr id="42" name="Rectangle 41">
            <a:extLst>
              <a:ext uri="{FF2B5EF4-FFF2-40B4-BE49-F238E27FC236}">
                <a16:creationId xmlns:a16="http://schemas.microsoft.com/office/drawing/2014/main" id="{D76CED69-912A-4A96-8925-17BE49C1BBF5}"/>
              </a:ext>
            </a:extLst>
          </p:cNvPr>
          <p:cNvSpPr/>
          <p:nvPr/>
        </p:nvSpPr>
        <p:spPr>
          <a:xfrm>
            <a:off x="4312920" y="4535423"/>
            <a:ext cx="3599688" cy="800613"/>
          </a:xfrm>
          <a:prstGeom prst="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Hypervisor</a:t>
            </a:r>
          </a:p>
          <a:p>
            <a:pPr algn="ctr"/>
            <a:endParaRPr lang="en-US" dirty="0"/>
          </a:p>
        </p:txBody>
      </p:sp>
      <p:grpSp>
        <p:nvGrpSpPr>
          <p:cNvPr id="43" name="Groupe 42">
            <a:extLst>
              <a:ext uri="{FF2B5EF4-FFF2-40B4-BE49-F238E27FC236}">
                <a16:creationId xmlns:a16="http://schemas.microsoft.com/office/drawing/2014/main" id="{5603F4A5-9902-4033-B771-FC6D6471DB8E}"/>
              </a:ext>
            </a:extLst>
          </p:cNvPr>
          <p:cNvGrpSpPr/>
          <p:nvPr/>
        </p:nvGrpSpPr>
        <p:grpSpPr>
          <a:xfrm>
            <a:off x="7376159" y="4994602"/>
            <a:ext cx="231648" cy="465391"/>
            <a:chOff x="3288792" y="4986528"/>
            <a:chExt cx="231648" cy="465391"/>
          </a:xfrm>
        </p:grpSpPr>
        <p:sp>
          <p:nvSpPr>
            <p:cNvPr id="44" name="Ellipse 43">
              <a:extLst>
                <a:ext uri="{FF2B5EF4-FFF2-40B4-BE49-F238E27FC236}">
                  <a16:creationId xmlns:a16="http://schemas.microsoft.com/office/drawing/2014/main" id="{85A03566-E855-4518-9546-6796C0ACCD9D}"/>
                </a:ext>
              </a:extLst>
            </p:cNvPr>
            <p:cNvSpPr/>
            <p:nvPr/>
          </p:nvSpPr>
          <p:spPr>
            <a:xfrm>
              <a:off x="3288792" y="4986528"/>
              <a:ext cx="231648" cy="268224"/>
            </a:xfrm>
            <a:prstGeom prst="ellipse">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a:p>
          </p:txBody>
        </p:sp>
        <p:cxnSp>
          <p:nvCxnSpPr>
            <p:cNvPr id="45" name="Connecteur droit 44">
              <a:extLst>
                <a:ext uri="{FF2B5EF4-FFF2-40B4-BE49-F238E27FC236}">
                  <a16:creationId xmlns:a16="http://schemas.microsoft.com/office/drawing/2014/main" id="{A3B18AED-17BA-46DC-953D-5B81A3CD10F9}"/>
                </a:ext>
              </a:extLst>
            </p:cNvPr>
            <p:cNvCxnSpPr>
              <a:stCxn id="44" idx="4"/>
            </p:cNvCxnSpPr>
            <p:nvPr/>
          </p:nvCxnSpPr>
          <p:spPr>
            <a:xfrm>
              <a:off x="3404616" y="5254752"/>
              <a:ext cx="0" cy="197167"/>
            </a:xfrm>
            <a:prstGeom prst="line">
              <a:avLst/>
            </a:prstGeom>
          </p:spPr>
          <p:style>
            <a:lnRef idx="3">
              <a:schemeClr val="accent6"/>
            </a:lnRef>
            <a:fillRef idx="0">
              <a:schemeClr val="accent6"/>
            </a:fillRef>
            <a:effectRef idx="2">
              <a:schemeClr val="accent6"/>
            </a:effectRef>
            <a:fontRef idx="minor">
              <a:schemeClr val="tx1"/>
            </a:fontRef>
          </p:style>
        </p:cxnSp>
      </p:grpSp>
      <p:grpSp>
        <p:nvGrpSpPr>
          <p:cNvPr id="46" name="Groupe 45">
            <a:extLst>
              <a:ext uri="{FF2B5EF4-FFF2-40B4-BE49-F238E27FC236}">
                <a16:creationId xmlns:a16="http://schemas.microsoft.com/office/drawing/2014/main" id="{4A0E167B-2CAF-4F28-B04A-9FEEB94B5BD4}"/>
              </a:ext>
            </a:extLst>
          </p:cNvPr>
          <p:cNvGrpSpPr/>
          <p:nvPr/>
        </p:nvGrpSpPr>
        <p:grpSpPr>
          <a:xfrm>
            <a:off x="6387846" y="5022056"/>
            <a:ext cx="231648" cy="465391"/>
            <a:chOff x="3288792" y="4986528"/>
            <a:chExt cx="231648" cy="465391"/>
          </a:xfrm>
        </p:grpSpPr>
        <p:sp>
          <p:nvSpPr>
            <p:cNvPr id="47" name="Ellipse 46">
              <a:extLst>
                <a:ext uri="{FF2B5EF4-FFF2-40B4-BE49-F238E27FC236}">
                  <a16:creationId xmlns:a16="http://schemas.microsoft.com/office/drawing/2014/main" id="{CAEA94E7-80CA-4960-B65A-56FF8D8FAE65}"/>
                </a:ext>
              </a:extLst>
            </p:cNvPr>
            <p:cNvSpPr/>
            <p:nvPr/>
          </p:nvSpPr>
          <p:spPr>
            <a:xfrm>
              <a:off x="3288792" y="4986528"/>
              <a:ext cx="231648" cy="268224"/>
            </a:xfrm>
            <a:prstGeom prst="ellipse">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a:p>
          </p:txBody>
        </p:sp>
        <p:cxnSp>
          <p:nvCxnSpPr>
            <p:cNvPr id="48" name="Connecteur droit 47">
              <a:extLst>
                <a:ext uri="{FF2B5EF4-FFF2-40B4-BE49-F238E27FC236}">
                  <a16:creationId xmlns:a16="http://schemas.microsoft.com/office/drawing/2014/main" id="{EBB69EED-078F-44DA-BC6B-148EF3FF72BE}"/>
                </a:ext>
              </a:extLst>
            </p:cNvPr>
            <p:cNvCxnSpPr>
              <a:stCxn id="47" idx="4"/>
            </p:cNvCxnSpPr>
            <p:nvPr/>
          </p:nvCxnSpPr>
          <p:spPr>
            <a:xfrm>
              <a:off x="3404616" y="5254752"/>
              <a:ext cx="0" cy="197167"/>
            </a:xfrm>
            <a:prstGeom prst="line">
              <a:avLst/>
            </a:prstGeom>
          </p:spPr>
          <p:style>
            <a:lnRef idx="3">
              <a:schemeClr val="accent6"/>
            </a:lnRef>
            <a:fillRef idx="0">
              <a:schemeClr val="accent6"/>
            </a:fillRef>
            <a:effectRef idx="2">
              <a:schemeClr val="accent6"/>
            </a:effectRef>
            <a:fontRef idx="minor">
              <a:schemeClr val="tx1"/>
            </a:fontRef>
          </p:style>
        </p:cxnSp>
      </p:grpSp>
      <p:grpSp>
        <p:nvGrpSpPr>
          <p:cNvPr id="49" name="Groupe 48">
            <a:extLst>
              <a:ext uri="{FF2B5EF4-FFF2-40B4-BE49-F238E27FC236}">
                <a16:creationId xmlns:a16="http://schemas.microsoft.com/office/drawing/2014/main" id="{4E6F290F-4FF3-46EE-AC65-DE8152859963}"/>
              </a:ext>
            </a:extLst>
          </p:cNvPr>
          <p:cNvGrpSpPr/>
          <p:nvPr/>
        </p:nvGrpSpPr>
        <p:grpSpPr>
          <a:xfrm>
            <a:off x="5515356" y="4994602"/>
            <a:ext cx="231648" cy="465391"/>
            <a:chOff x="3288792" y="4986528"/>
            <a:chExt cx="231648" cy="465391"/>
          </a:xfrm>
        </p:grpSpPr>
        <p:sp>
          <p:nvSpPr>
            <p:cNvPr id="50" name="Ellipse 49">
              <a:extLst>
                <a:ext uri="{FF2B5EF4-FFF2-40B4-BE49-F238E27FC236}">
                  <a16:creationId xmlns:a16="http://schemas.microsoft.com/office/drawing/2014/main" id="{46880CFA-153A-4B76-9B59-73D784627121}"/>
                </a:ext>
              </a:extLst>
            </p:cNvPr>
            <p:cNvSpPr/>
            <p:nvPr/>
          </p:nvSpPr>
          <p:spPr>
            <a:xfrm>
              <a:off x="3288792" y="4986528"/>
              <a:ext cx="231648" cy="268224"/>
            </a:xfrm>
            <a:prstGeom prst="ellipse">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a:p>
          </p:txBody>
        </p:sp>
        <p:cxnSp>
          <p:nvCxnSpPr>
            <p:cNvPr id="51" name="Connecteur droit 50">
              <a:extLst>
                <a:ext uri="{FF2B5EF4-FFF2-40B4-BE49-F238E27FC236}">
                  <a16:creationId xmlns:a16="http://schemas.microsoft.com/office/drawing/2014/main" id="{801562DB-507D-4158-9A58-9D7D76547236}"/>
                </a:ext>
              </a:extLst>
            </p:cNvPr>
            <p:cNvCxnSpPr>
              <a:stCxn id="50" idx="4"/>
            </p:cNvCxnSpPr>
            <p:nvPr/>
          </p:nvCxnSpPr>
          <p:spPr>
            <a:xfrm>
              <a:off x="3404616" y="5254752"/>
              <a:ext cx="0" cy="197167"/>
            </a:xfrm>
            <a:prstGeom prst="line">
              <a:avLst/>
            </a:prstGeom>
          </p:spPr>
          <p:style>
            <a:lnRef idx="3">
              <a:schemeClr val="accent6"/>
            </a:lnRef>
            <a:fillRef idx="0">
              <a:schemeClr val="accent6"/>
            </a:fillRef>
            <a:effectRef idx="2">
              <a:schemeClr val="accent6"/>
            </a:effectRef>
            <a:fontRef idx="minor">
              <a:schemeClr val="tx1"/>
            </a:fontRef>
          </p:style>
        </p:cxnSp>
      </p:grpSp>
      <p:grpSp>
        <p:nvGrpSpPr>
          <p:cNvPr id="52" name="Groupe 51">
            <a:extLst>
              <a:ext uri="{FF2B5EF4-FFF2-40B4-BE49-F238E27FC236}">
                <a16:creationId xmlns:a16="http://schemas.microsoft.com/office/drawing/2014/main" id="{0EFC305D-9044-426F-92F3-E25F4A223727}"/>
              </a:ext>
            </a:extLst>
          </p:cNvPr>
          <p:cNvGrpSpPr/>
          <p:nvPr/>
        </p:nvGrpSpPr>
        <p:grpSpPr>
          <a:xfrm>
            <a:off x="4501895" y="5022056"/>
            <a:ext cx="231648" cy="465391"/>
            <a:chOff x="3288792" y="4986528"/>
            <a:chExt cx="231648" cy="465391"/>
          </a:xfrm>
        </p:grpSpPr>
        <p:sp>
          <p:nvSpPr>
            <p:cNvPr id="53" name="Ellipse 52">
              <a:extLst>
                <a:ext uri="{FF2B5EF4-FFF2-40B4-BE49-F238E27FC236}">
                  <a16:creationId xmlns:a16="http://schemas.microsoft.com/office/drawing/2014/main" id="{910F8D78-137B-4896-A9EF-9AB2A7A2B249}"/>
                </a:ext>
              </a:extLst>
            </p:cNvPr>
            <p:cNvSpPr/>
            <p:nvPr/>
          </p:nvSpPr>
          <p:spPr>
            <a:xfrm>
              <a:off x="3288792" y="4986528"/>
              <a:ext cx="231648" cy="268224"/>
            </a:xfrm>
            <a:prstGeom prst="ellipse">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a:p>
          </p:txBody>
        </p:sp>
        <p:cxnSp>
          <p:nvCxnSpPr>
            <p:cNvPr id="54" name="Connecteur droit 53">
              <a:extLst>
                <a:ext uri="{FF2B5EF4-FFF2-40B4-BE49-F238E27FC236}">
                  <a16:creationId xmlns:a16="http://schemas.microsoft.com/office/drawing/2014/main" id="{886B8951-CC6B-4F07-A682-D94520DFB587}"/>
                </a:ext>
              </a:extLst>
            </p:cNvPr>
            <p:cNvCxnSpPr>
              <a:stCxn id="53" idx="4"/>
            </p:cNvCxnSpPr>
            <p:nvPr/>
          </p:nvCxnSpPr>
          <p:spPr>
            <a:xfrm>
              <a:off x="3404616" y="5254752"/>
              <a:ext cx="0" cy="197167"/>
            </a:xfrm>
            <a:prstGeom prst="line">
              <a:avLst/>
            </a:prstGeom>
          </p:spPr>
          <p:style>
            <a:lnRef idx="3">
              <a:schemeClr val="accent6"/>
            </a:lnRef>
            <a:fillRef idx="0">
              <a:schemeClr val="accent6"/>
            </a:fillRef>
            <a:effectRef idx="2">
              <a:schemeClr val="accent6"/>
            </a:effectRef>
            <a:fontRef idx="minor">
              <a:schemeClr val="tx1"/>
            </a:fontRef>
          </p:style>
        </p:cxnSp>
      </p:grpSp>
      <p:sp>
        <p:nvSpPr>
          <p:cNvPr id="63" name="Rectangle : coins arrondis 62">
            <a:extLst>
              <a:ext uri="{FF2B5EF4-FFF2-40B4-BE49-F238E27FC236}">
                <a16:creationId xmlns:a16="http://schemas.microsoft.com/office/drawing/2014/main" id="{AB7CAD3F-0354-44E2-8AE2-1571FD911300}"/>
              </a:ext>
            </a:extLst>
          </p:cNvPr>
          <p:cNvSpPr/>
          <p:nvPr/>
        </p:nvSpPr>
        <p:spPr>
          <a:xfrm>
            <a:off x="6780280" y="1806571"/>
            <a:ext cx="1132328" cy="2676404"/>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fr-FR" dirty="0"/>
          </a:p>
        </p:txBody>
      </p:sp>
      <p:sp>
        <p:nvSpPr>
          <p:cNvPr id="64" name="Rectangle 63">
            <a:extLst>
              <a:ext uri="{FF2B5EF4-FFF2-40B4-BE49-F238E27FC236}">
                <a16:creationId xmlns:a16="http://schemas.microsoft.com/office/drawing/2014/main" id="{5DA6500F-8715-4A85-9CC7-860B7B5B1217}"/>
              </a:ext>
            </a:extLst>
          </p:cNvPr>
          <p:cNvSpPr/>
          <p:nvPr/>
        </p:nvSpPr>
        <p:spPr>
          <a:xfrm>
            <a:off x="6864860" y="3254310"/>
            <a:ext cx="963168" cy="1051523"/>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dirty="0"/>
              <a:t>OS</a:t>
            </a:r>
            <a:endParaRPr lang="fr-FR" dirty="0"/>
          </a:p>
        </p:txBody>
      </p:sp>
      <p:sp>
        <p:nvSpPr>
          <p:cNvPr id="65" name="Rectangle 64">
            <a:extLst>
              <a:ext uri="{FF2B5EF4-FFF2-40B4-BE49-F238E27FC236}">
                <a16:creationId xmlns:a16="http://schemas.microsoft.com/office/drawing/2014/main" id="{31DB0C7C-AE83-478E-97F3-EEE7F8498093}"/>
              </a:ext>
            </a:extLst>
          </p:cNvPr>
          <p:cNvSpPr/>
          <p:nvPr/>
        </p:nvSpPr>
        <p:spPr>
          <a:xfrm>
            <a:off x="6864860" y="2366675"/>
            <a:ext cx="971548" cy="829693"/>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APP</a:t>
            </a:r>
            <a:endParaRPr lang="fr-FR" dirty="0"/>
          </a:p>
        </p:txBody>
      </p:sp>
      <p:sp>
        <p:nvSpPr>
          <p:cNvPr id="66" name="ZoneTexte 65">
            <a:extLst>
              <a:ext uri="{FF2B5EF4-FFF2-40B4-BE49-F238E27FC236}">
                <a16:creationId xmlns:a16="http://schemas.microsoft.com/office/drawing/2014/main" id="{9E44F5F8-C7D3-4D5B-993D-5711C91457C8}"/>
              </a:ext>
            </a:extLst>
          </p:cNvPr>
          <p:cNvSpPr txBox="1"/>
          <p:nvPr/>
        </p:nvSpPr>
        <p:spPr>
          <a:xfrm>
            <a:off x="7085613" y="1913178"/>
            <a:ext cx="522900" cy="369332"/>
          </a:xfrm>
          <a:prstGeom prst="rect">
            <a:avLst/>
          </a:prstGeom>
          <a:noFill/>
        </p:spPr>
        <p:txBody>
          <a:bodyPr wrap="none" rtlCol="0">
            <a:spAutoFit/>
          </a:bodyPr>
          <a:lstStyle/>
          <a:p>
            <a:r>
              <a:rPr lang="en-US" b="1" dirty="0"/>
              <a:t>VM</a:t>
            </a:r>
            <a:endParaRPr lang="fr-FR" b="1" dirty="0"/>
          </a:p>
        </p:txBody>
      </p:sp>
      <p:grpSp>
        <p:nvGrpSpPr>
          <p:cNvPr id="72" name="Groupe 71">
            <a:extLst>
              <a:ext uri="{FF2B5EF4-FFF2-40B4-BE49-F238E27FC236}">
                <a16:creationId xmlns:a16="http://schemas.microsoft.com/office/drawing/2014/main" id="{6EDC84DF-7549-4B6C-BFE7-C389F1A684E0}"/>
              </a:ext>
            </a:extLst>
          </p:cNvPr>
          <p:cNvGrpSpPr/>
          <p:nvPr/>
        </p:nvGrpSpPr>
        <p:grpSpPr>
          <a:xfrm>
            <a:off x="4299370" y="1764725"/>
            <a:ext cx="1132328" cy="2676404"/>
            <a:chOff x="4299370" y="1764725"/>
            <a:chExt cx="1132328" cy="2676404"/>
          </a:xfrm>
        </p:grpSpPr>
        <p:sp>
          <p:nvSpPr>
            <p:cNvPr id="68" name="Rectangle : coins arrondis 67">
              <a:extLst>
                <a:ext uri="{FF2B5EF4-FFF2-40B4-BE49-F238E27FC236}">
                  <a16:creationId xmlns:a16="http://schemas.microsoft.com/office/drawing/2014/main" id="{7F865CCA-E19B-4711-BD30-9846323ECC95}"/>
                </a:ext>
              </a:extLst>
            </p:cNvPr>
            <p:cNvSpPr/>
            <p:nvPr/>
          </p:nvSpPr>
          <p:spPr>
            <a:xfrm>
              <a:off x="4299370" y="1764725"/>
              <a:ext cx="1132328" cy="2676404"/>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fr-FR" dirty="0"/>
            </a:p>
          </p:txBody>
        </p:sp>
        <p:sp>
          <p:nvSpPr>
            <p:cNvPr id="69" name="Rectangle 68">
              <a:extLst>
                <a:ext uri="{FF2B5EF4-FFF2-40B4-BE49-F238E27FC236}">
                  <a16:creationId xmlns:a16="http://schemas.microsoft.com/office/drawing/2014/main" id="{161D6627-8CE5-415D-826F-B44491714D57}"/>
                </a:ext>
              </a:extLst>
            </p:cNvPr>
            <p:cNvSpPr/>
            <p:nvPr/>
          </p:nvSpPr>
          <p:spPr>
            <a:xfrm>
              <a:off x="4383950" y="3212464"/>
              <a:ext cx="963168" cy="1051523"/>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dirty="0"/>
                <a:t>OS</a:t>
              </a:r>
              <a:endParaRPr lang="fr-FR" dirty="0"/>
            </a:p>
          </p:txBody>
        </p:sp>
        <p:sp>
          <p:nvSpPr>
            <p:cNvPr id="70" name="Rectangle 69">
              <a:extLst>
                <a:ext uri="{FF2B5EF4-FFF2-40B4-BE49-F238E27FC236}">
                  <a16:creationId xmlns:a16="http://schemas.microsoft.com/office/drawing/2014/main" id="{3F321921-EFD2-44B5-921B-9C702132AF43}"/>
                </a:ext>
              </a:extLst>
            </p:cNvPr>
            <p:cNvSpPr/>
            <p:nvPr/>
          </p:nvSpPr>
          <p:spPr>
            <a:xfrm>
              <a:off x="4383950" y="2324829"/>
              <a:ext cx="971548" cy="829693"/>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APP A</a:t>
              </a:r>
              <a:endParaRPr lang="fr-FR" dirty="0"/>
            </a:p>
          </p:txBody>
        </p:sp>
        <p:sp>
          <p:nvSpPr>
            <p:cNvPr id="71" name="ZoneTexte 70">
              <a:extLst>
                <a:ext uri="{FF2B5EF4-FFF2-40B4-BE49-F238E27FC236}">
                  <a16:creationId xmlns:a16="http://schemas.microsoft.com/office/drawing/2014/main" id="{AD68578B-FA50-45BA-BD39-4B6DFA181865}"/>
                </a:ext>
              </a:extLst>
            </p:cNvPr>
            <p:cNvSpPr txBox="1"/>
            <p:nvPr/>
          </p:nvSpPr>
          <p:spPr>
            <a:xfrm>
              <a:off x="4604703" y="1871332"/>
              <a:ext cx="522900" cy="369332"/>
            </a:xfrm>
            <a:prstGeom prst="rect">
              <a:avLst/>
            </a:prstGeom>
            <a:noFill/>
          </p:spPr>
          <p:txBody>
            <a:bodyPr wrap="none" rtlCol="0">
              <a:spAutoFit/>
            </a:bodyPr>
            <a:lstStyle/>
            <a:p>
              <a:r>
                <a:rPr lang="en-US" b="1" dirty="0"/>
                <a:t>VM</a:t>
              </a:r>
              <a:endParaRPr lang="fr-FR" b="1" dirty="0"/>
            </a:p>
          </p:txBody>
        </p:sp>
      </p:grpSp>
      <p:grpSp>
        <p:nvGrpSpPr>
          <p:cNvPr id="73" name="Groupe 72">
            <a:extLst>
              <a:ext uri="{FF2B5EF4-FFF2-40B4-BE49-F238E27FC236}">
                <a16:creationId xmlns:a16="http://schemas.microsoft.com/office/drawing/2014/main" id="{A612CB84-A9B7-4D04-8952-B3CB6A4B5C70}"/>
              </a:ext>
            </a:extLst>
          </p:cNvPr>
          <p:cNvGrpSpPr/>
          <p:nvPr/>
        </p:nvGrpSpPr>
        <p:grpSpPr>
          <a:xfrm>
            <a:off x="5562766" y="1781591"/>
            <a:ext cx="1132328" cy="2676404"/>
            <a:chOff x="4299370" y="1764725"/>
            <a:chExt cx="1132328" cy="2676404"/>
          </a:xfrm>
        </p:grpSpPr>
        <p:sp>
          <p:nvSpPr>
            <p:cNvPr id="74" name="Rectangle : coins arrondis 73">
              <a:extLst>
                <a:ext uri="{FF2B5EF4-FFF2-40B4-BE49-F238E27FC236}">
                  <a16:creationId xmlns:a16="http://schemas.microsoft.com/office/drawing/2014/main" id="{144B332E-EADC-4D59-8666-6C3A45198294}"/>
                </a:ext>
              </a:extLst>
            </p:cNvPr>
            <p:cNvSpPr/>
            <p:nvPr/>
          </p:nvSpPr>
          <p:spPr>
            <a:xfrm>
              <a:off x="4299370" y="1764725"/>
              <a:ext cx="1132328" cy="2676404"/>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fr-FR" dirty="0"/>
            </a:p>
          </p:txBody>
        </p:sp>
        <p:sp>
          <p:nvSpPr>
            <p:cNvPr id="75" name="Rectangle 74">
              <a:extLst>
                <a:ext uri="{FF2B5EF4-FFF2-40B4-BE49-F238E27FC236}">
                  <a16:creationId xmlns:a16="http://schemas.microsoft.com/office/drawing/2014/main" id="{900A33E5-6A86-449E-B708-227F75F3A006}"/>
                </a:ext>
              </a:extLst>
            </p:cNvPr>
            <p:cNvSpPr/>
            <p:nvPr/>
          </p:nvSpPr>
          <p:spPr>
            <a:xfrm>
              <a:off x="4383950" y="3212464"/>
              <a:ext cx="963168" cy="1051523"/>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dirty="0"/>
                <a:t>OS</a:t>
              </a:r>
              <a:endParaRPr lang="fr-FR" dirty="0"/>
            </a:p>
          </p:txBody>
        </p:sp>
        <p:sp>
          <p:nvSpPr>
            <p:cNvPr id="76" name="Rectangle 75">
              <a:extLst>
                <a:ext uri="{FF2B5EF4-FFF2-40B4-BE49-F238E27FC236}">
                  <a16:creationId xmlns:a16="http://schemas.microsoft.com/office/drawing/2014/main" id="{2B1ABC1B-BAD5-4CC5-B806-49FBB94C2AB2}"/>
                </a:ext>
              </a:extLst>
            </p:cNvPr>
            <p:cNvSpPr/>
            <p:nvPr/>
          </p:nvSpPr>
          <p:spPr>
            <a:xfrm>
              <a:off x="4383950" y="2324829"/>
              <a:ext cx="971548" cy="829693"/>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APP C</a:t>
              </a:r>
              <a:endParaRPr lang="fr-FR" dirty="0"/>
            </a:p>
          </p:txBody>
        </p:sp>
        <p:sp>
          <p:nvSpPr>
            <p:cNvPr id="77" name="ZoneTexte 76">
              <a:extLst>
                <a:ext uri="{FF2B5EF4-FFF2-40B4-BE49-F238E27FC236}">
                  <a16:creationId xmlns:a16="http://schemas.microsoft.com/office/drawing/2014/main" id="{8258F49F-90F7-452C-9DAA-90F8BDC2DBA7}"/>
                </a:ext>
              </a:extLst>
            </p:cNvPr>
            <p:cNvSpPr txBox="1"/>
            <p:nvPr/>
          </p:nvSpPr>
          <p:spPr>
            <a:xfrm>
              <a:off x="4604703" y="1871332"/>
              <a:ext cx="522900" cy="369332"/>
            </a:xfrm>
            <a:prstGeom prst="rect">
              <a:avLst/>
            </a:prstGeom>
            <a:noFill/>
          </p:spPr>
          <p:txBody>
            <a:bodyPr wrap="none" rtlCol="0">
              <a:spAutoFit/>
            </a:bodyPr>
            <a:lstStyle/>
            <a:p>
              <a:r>
                <a:rPr lang="en-US" b="1" dirty="0"/>
                <a:t>VM</a:t>
              </a:r>
              <a:endParaRPr lang="fr-FR" b="1" dirty="0"/>
            </a:p>
          </p:txBody>
        </p:sp>
      </p:grpSp>
      <p:sp>
        <p:nvSpPr>
          <p:cNvPr id="3" name="ZoneTexte 2">
            <a:extLst>
              <a:ext uri="{FF2B5EF4-FFF2-40B4-BE49-F238E27FC236}">
                <a16:creationId xmlns:a16="http://schemas.microsoft.com/office/drawing/2014/main" id="{667DED94-FDCB-DCA2-01F2-8F429448573C}"/>
              </a:ext>
            </a:extLst>
          </p:cNvPr>
          <p:cNvSpPr txBox="1"/>
          <p:nvPr/>
        </p:nvSpPr>
        <p:spPr>
          <a:xfrm>
            <a:off x="8302158" y="1501425"/>
            <a:ext cx="3724742" cy="2616101"/>
          </a:xfrm>
          <a:prstGeom prst="rect">
            <a:avLst/>
          </a:prstGeom>
          <a:noFill/>
        </p:spPr>
        <p:txBody>
          <a:bodyPr wrap="square" rtlCol="0">
            <a:spAutoFit/>
          </a:bodyPr>
          <a:lstStyle/>
          <a:p>
            <a:r>
              <a:rPr lang="en-US" sz="2400" dirty="0"/>
              <a:t> </a:t>
            </a:r>
            <a:r>
              <a:rPr lang="en-US" sz="2000" dirty="0"/>
              <a:t>two types of hypervisors:</a:t>
            </a:r>
          </a:p>
          <a:p>
            <a:pPr marL="285750" indent="-285750">
              <a:buFont typeface="Arial" panose="020B0604020202020204" pitchFamily="34" charset="0"/>
              <a:buChar char="•"/>
            </a:pPr>
            <a:r>
              <a:rPr lang="en-US" sz="2000" b="1" dirty="0"/>
              <a:t>Type 1 or “bare-metal” hypervisors </a:t>
            </a:r>
            <a:r>
              <a:rPr lang="en-US" sz="2000" dirty="0"/>
              <a:t>interact with the underlying physical resources, replacing the traditional operating system altogether.</a:t>
            </a:r>
          </a:p>
          <a:p>
            <a:pPr marL="285750" indent="-285750">
              <a:buFont typeface="Arial" panose="020B0604020202020204" pitchFamily="34" charset="0"/>
              <a:buChar char="•"/>
            </a:pPr>
            <a:r>
              <a:rPr lang="en-US" sz="2000" b="1" dirty="0"/>
              <a:t>Type 2 hypervisors </a:t>
            </a:r>
            <a:r>
              <a:rPr lang="en-US" sz="2000" dirty="0"/>
              <a:t>run as an application on an existing OS. </a:t>
            </a:r>
            <a:endParaRPr lang="fr-FR" sz="2000" dirty="0"/>
          </a:p>
        </p:txBody>
      </p:sp>
    </p:spTree>
    <p:extLst>
      <p:ext uri="{BB962C8B-B14F-4D97-AF65-F5344CB8AC3E}">
        <p14:creationId xmlns:p14="http://schemas.microsoft.com/office/powerpoint/2010/main" val="24989671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1D78C94-CFA4-4643-ACDB-0453D637F5F9}"/>
              </a:ext>
            </a:extLst>
          </p:cNvPr>
          <p:cNvSpPr>
            <a:spLocks noGrp="1"/>
          </p:cNvSpPr>
          <p:nvPr>
            <p:ph type="title"/>
          </p:nvPr>
        </p:nvSpPr>
        <p:spPr>
          <a:xfrm>
            <a:off x="2062691" y="5673064"/>
            <a:ext cx="8081960" cy="943954"/>
          </a:xfrm>
        </p:spPr>
        <p:txBody>
          <a:bodyPr vert="horz" lIns="91440" tIns="45720" rIns="91440" bIns="45720" rtlCol="0" anchor="b">
            <a:normAutofit/>
          </a:bodyPr>
          <a:lstStyle/>
          <a:p>
            <a:pPr algn="ctr"/>
            <a:r>
              <a:rPr lang="en-US" sz="4000" kern="1200" dirty="0">
                <a:solidFill>
                  <a:schemeClr val="tx1"/>
                </a:solidFill>
                <a:latin typeface="+mj-lt"/>
                <a:ea typeface="+mj-ea"/>
                <a:cs typeface="+mj-cs"/>
              </a:rPr>
              <a:t>Virtualization</a:t>
            </a:r>
          </a:p>
        </p:txBody>
      </p:sp>
      <p:pic>
        <p:nvPicPr>
          <p:cNvPr id="5" name="Média en ligne 4" title="What's a Virtual Machine?">
            <a:hlinkClick r:id="" action="ppaction://media"/>
            <a:extLst>
              <a:ext uri="{FF2B5EF4-FFF2-40B4-BE49-F238E27FC236}">
                <a16:creationId xmlns:a16="http://schemas.microsoft.com/office/drawing/2014/main" id="{68EA163F-DDFB-4062-BC7D-A1E35D69B6CC}"/>
              </a:ext>
            </a:extLst>
          </p:cNvPr>
          <p:cNvPicPr>
            <a:picLocks noGrp="1" noRot="1" noChangeAspect="1"/>
          </p:cNvPicPr>
          <p:nvPr>
            <p:ph idx="1"/>
            <a:videoFile r:link="rId1"/>
          </p:nvPr>
        </p:nvPicPr>
        <p:blipFill>
          <a:blip r:embed="rId3"/>
          <a:stretch>
            <a:fillRect/>
          </a:stretch>
        </p:blipFill>
        <p:spPr>
          <a:xfrm>
            <a:off x="1695450" y="679450"/>
            <a:ext cx="9053513" cy="5111750"/>
          </a:xfrm>
          <a:prstGeom prst="rect">
            <a:avLst/>
          </a:prstGeom>
          <a:ln w="12700">
            <a:noFill/>
          </a:ln>
        </p:spPr>
      </p:pic>
    </p:spTree>
    <p:extLst>
      <p:ext uri="{BB962C8B-B14F-4D97-AF65-F5344CB8AC3E}">
        <p14:creationId xmlns:p14="http://schemas.microsoft.com/office/powerpoint/2010/main" val="1853567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39" name="Connecteur droit 1038">
            <a:extLst>
              <a:ext uri="{FF2B5EF4-FFF2-40B4-BE49-F238E27FC236}">
                <a16:creationId xmlns:a16="http://schemas.microsoft.com/office/drawing/2014/main" id="{A703ECF1-BF44-33A7-897F-96082F9345DD}"/>
              </a:ext>
            </a:extLst>
          </p:cNvPr>
          <p:cNvCxnSpPr>
            <a:stCxn id="1030" idx="2"/>
          </p:cNvCxnSpPr>
          <p:nvPr/>
        </p:nvCxnSpPr>
        <p:spPr>
          <a:xfrm flipH="1">
            <a:off x="3347472" y="3351111"/>
            <a:ext cx="659426" cy="1170089"/>
          </a:xfrm>
          <a:prstGeom prst="line">
            <a:avLst/>
          </a:prstGeom>
        </p:spPr>
        <p:style>
          <a:lnRef idx="3">
            <a:schemeClr val="accent3"/>
          </a:lnRef>
          <a:fillRef idx="0">
            <a:schemeClr val="accent3"/>
          </a:fillRef>
          <a:effectRef idx="2">
            <a:schemeClr val="accent3"/>
          </a:effectRef>
          <a:fontRef idx="minor">
            <a:schemeClr val="tx1"/>
          </a:fontRef>
        </p:style>
      </p:cxnSp>
      <p:cxnSp>
        <p:nvCxnSpPr>
          <p:cNvPr id="1037" name="Connecteur droit 1036">
            <a:extLst>
              <a:ext uri="{FF2B5EF4-FFF2-40B4-BE49-F238E27FC236}">
                <a16:creationId xmlns:a16="http://schemas.microsoft.com/office/drawing/2014/main" id="{485EE202-21FE-75B0-070C-C64A75054C3E}"/>
              </a:ext>
            </a:extLst>
          </p:cNvPr>
          <p:cNvCxnSpPr>
            <a:stCxn id="1028" idx="2"/>
          </p:cNvCxnSpPr>
          <p:nvPr/>
        </p:nvCxnSpPr>
        <p:spPr>
          <a:xfrm flipH="1">
            <a:off x="2557167" y="3382392"/>
            <a:ext cx="122104" cy="1198498"/>
          </a:xfrm>
          <a:prstGeom prst="line">
            <a:avLst/>
          </a:prstGeom>
        </p:spPr>
        <p:style>
          <a:lnRef idx="3">
            <a:schemeClr val="accent1"/>
          </a:lnRef>
          <a:fillRef idx="0">
            <a:schemeClr val="accent1"/>
          </a:fillRef>
          <a:effectRef idx="2">
            <a:schemeClr val="accent1"/>
          </a:effectRef>
          <a:fontRef idx="minor">
            <a:schemeClr val="tx1"/>
          </a:fontRef>
        </p:style>
      </p:cxnSp>
      <p:cxnSp>
        <p:nvCxnSpPr>
          <p:cNvPr id="1035" name="Connecteur droit 1034">
            <a:extLst>
              <a:ext uri="{FF2B5EF4-FFF2-40B4-BE49-F238E27FC236}">
                <a16:creationId xmlns:a16="http://schemas.microsoft.com/office/drawing/2014/main" id="{0E0B2813-3B49-F788-7D29-FB00F7D20B9C}"/>
              </a:ext>
            </a:extLst>
          </p:cNvPr>
          <p:cNvCxnSpPr>
            <a:stCxn id="1026" idx="2"/>
          </p:cNvCxnSpPr>
          <p:nvPr/>
        </p:nvCxnSpPr>
        <p:spPr>
          <a:xfrm>
            <a:off x="1370076" y="3340100"/>
            <a:ext cx="771446" cy="1181100"/>
          </a:xfrm>
          <a:prstGeom prst="line">
            <a:avLst/>
          </a:prstGeom>
        </p:spPr>
        <p:style>
          <a:lnRef idx="3">
            <a:schemeClr val="accent6"/>
          </a:lnRef>
          <a:fillRef idx="0">
            <a:schemeClr val="accent6"/>
          </a:fillRef>
          <a:effectRef idx="2">
            <a:schemeClr val="accent6"/>
          </a:effectRef>
          <a:fontRef idx="minor">
            <a:schemeClr val="tx1"/>
          </a:fontRef>
        </p:style>
      </p:cxnSp>
      <p:sp>
        <p:nvSpPr>
          <p:cNvPr id="2" name="Titre 1">
            <a:extLst>
              <a:ext uri="{FF2B5EF4-FFF2-40B4-BE49-F238E27FC236}">
                <a16:creationId xmlns:a16="http://schemas.microsoft.com/office/drawing/2014/main" id="{3A672E71-41CC-C34B-C5E7-F7F22BDFB470}"/>
              </a:ext>
            </a:extLst>
          </p:cNvPr>
          <p:cNvSpPr>
            <a:spLocks noGrp="1"/>
          </p:cNvSpPr>
          <p:nvPr>
            <p:ph type="title"/>
          </p:nvPr>
        </p:nvSpPr>
        <p:spPr/>
        <p:txBody>
          <a:bodyPr/>
          <a:lstStyle/>
          <a:p>
            <a:r>
              <a:rPr lang="fr-FR" dirty="0"/>
              <a:t>Containers</a:t>
            </a:r>
          </a:p>
        </p:txBody>
      </p:sp>
      <p:sp>
        <p:nvSpPr>
          <p:cNvPr id="4" name="Rectangle 3">
            <a:extLst>
              <a:ext uri="{FF2B5EF4-FFF2-40B4-BE49-F238E27FC236}">
                <a16:creationId xmlns:a16="http://schemas.microsoft.com/office/drawing/2014/main" id="{B6200741-FE85-F464-15AF-8B9BB413CB87}"/>
              </a:ext>
            </a:extLst>
          </p:cNvPr>
          <p:cNvSpPr/>
          <p:nvPr/>
        </p:nvSpPr>
        <p:spPr>
          <a:xfrm>
            <a:off x="682752" y="5502719"/>
            <a:ext cx="4054348" cy="567563"/>
          </a:xfrm>
          <a:prstGeom prst="rect">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Infrastructure </a:t>
            </a:r>
          </a:p>
        </p:txBody>
      </p:sp>
      <p:sp>
        <p:nvSpPr>
          <p:cNvPr id="5" name="Rectangle 4">
            <a:extLst>
              <a:ext uri="{FF2B5EF4-FFF2-40B4-BE49-F238E27FC236}">
                <a16:creationId xmlns:a16="http://schemas.microsoft.com/office/drawing/2014/main" id="{1A285C31-E25C-C4E7-7F23-5ADC3952EFFB}"/>
              </a:ext>
            </a:extLst>
          </p:cNvPr>
          <p:cNvSpPr/>
          <p:nvPr/>
        </p:nvSpPr>
        <p:spPr>
          <a:xfrm>
            <a:off x="682752" y="4521200"/>
            <a:ext cx="4054348" cy="860235"/>
          </a:xfrm>
          <a:prstGeom prst="rect">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Operating System (OS)</a:t>
            </a:r>
          </a:p>
        </p:txBody>
      </p:sp>
      <p:grpSp>
        <p:nvGrpSpPr>
          <p:cNvPr id="9" name="Groupe 8">
            <a:extLst>
              <a:ext uri="{FF2B5EF4-FFF2-40B4-BE49-F238E27FC236}">
                <a16:creationId xmlns:a16="http://schemas.microsoft.com/office/drawing/2014/main" id="{1C5A10AF-F54C-C305-1E76-BA09E608A88D}"/>
              </a:ext>
            </a:extLst>
          </p:cNvPr>
          <p:cNvGrpSpPr/>
          <p:nvPr/>
        </p:nvGrpSpPr>
        <p:grpSpPr>
          <a:xfrm>
            <a:off x="3745992" y="5037328"/>
            <a:ext cx="260906" cy="465391"/>
            <a:chOff x="3288792" y="4986528"/>
            <a:chExt cx="231648" cy="465391"/>
          </a:xfrm>
        </p:grpSpPr>
        <p:sp>
          <p:nvSpPr>
            <p:cNvPr id="10" name="Ellipse 9">
              <a:extLst>
                <a:ext uri="{FF2B5EF4-FFF2-40B4-BE49-F238E27FC236}">
                  <a16:creationId xmlns:a16="http://schemas.microsoft.com/office/drawing/2014/main" id="{DD48806E-CA3B-4672-B67A-2E972EF90BB0}"/>
                </a:ext>
              </a:extLst>
            </p:cNvPr>
            <p:cNvSpPr/>
            <p:nvPr/>
          </p:nvSpPr>
          <p:spPr>
            <a:xfrm>
              <a:off x="3288792" y="4986528"/>
              <a:ext cx="231648" cy="268224"/>
            </a:xfrm>
            <a:prstGeom prst="ellipse">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a:p>
          </p:txBody>
        </p:sp>
        <p:cxnSp>
          <p:nvCxnSpPr>
            <p:cNvPr id="11" name="Connecteur droit 10">
              <a:extLst>
                <a:ext uri="{FF2B5EF4-FFF2-40B4-BE49-F238E27FC236}">
                  <a16:creationId xmlns:a16="http://schemas.microsoft.com/office/drawing/2014/main" id="{797155D8-0304-1ECE-9504-B34C541B14A3}"/>
                </a:ext>
              </a:extLst>
            </p:cNvPr>
            <p:cNvCxnSpPr>
              <a:stCxn id="10" idx="4"/>
            </p:cNvCxnSpPr>
            <p:nvPr/>
          </p:nvCxnSpPr>
          <p:spPr>
            <a:xfrm>
              <a:off x="3404616" y="5254752"/>
              <a:ext cx="0" cy="197167"/>
            </a:xfrm>
            <a:prstGeom prst="line">
              <a:avLst/>
            </a:prstGeom>
          </p:spPr>
          <p:style>
            <a:lnRef idx="3">
              <a:schemeClr val="accent6"/>
            </a:lnRef>
            <a:fillRef idx="0">
              <a:schemeClr val="accent6"/>
            </a:fillRef>
            <a:effectRef idx="2">
              <a:schemeClr val="accent6"/>
            </a:effectRef>
            <a:fontRef idx="minor">
              <a:schemeClr val="tx1"/>
            </a:fontRef>
          </p:style>
        </p:cxnSp>
      </p:grpSp>
      <p:grpSp>
        <p:nvGrpSpPr>
          <p:cNvPr id="12" name="Groupe 11">
            <a:extLst>
              <a:ext uri="{FF2B5EF4-FFF2-40B4-BE49-F238E27FC236}">
                <a16:creationId xmlns:a16="http://schemas.microsoft.com/office/drawing/2014/main" id="{49248FD2-73C1-6595-FF61-DB70BCAB526D}"/>
              </a:ext>
            </a:extLst>
          </p:cNvPr>
          <p:cNvGrpSpPr/>
          <p:nvPr/>
        </p:nvGrpSpPr>
        <p:grpSpPr>
          <a:xfrm>
            <a:off x="2764536" y="5043424"/>
            <a:ext cx="260906" cy="465391"/>
            <a:chOff x="3288792" y="4986528"/>
            <a:chExt cx="231648" cy="465391"/>
          </a:xfrm>
        </p:grpSpPr>
        <p:sp>
          <p:nvSpPr>
            <p:cNvPr id="13" name="Ellipse 12">
              <a:extLst>
                <a:ext uri="{FF2B5EF4-FFF2-40B4-BE49-F238E27FC236}">
                  <a16:creationId xmlns:a16="http://schemas.microsoft.com/office/drawing/2014/main" id="{E0E3A64F-AA7A-7593-BE7A-5DF1AE76CF1C}"/>
                </a:ext>
              </a:extLst>
            </p:cNvPr>
            <p:cNvSpPr/>
            <p:nvPr/>
          </p:nvSpPr>
          <p:spPr>
            <a:xfrm>
              <a:off x="3288792" y="4986528"/>
              <a:ext cx="231648" cy="268224"/>
            </a:xfrm>
            <a:prstGeom prst="ellipse">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a:p>
          </p:txBody>
        </p:sp>
        <p:cxnSp>
          <p:nvCxnSpPr>
            <p:cNvPr id="14" name="Connecteur droit 13">
              <a:extLst>
                <a:ext uri="{FF2B5EF4-FFF2-40B4-BE49-F238E27FC236}">
                  <a16:creationId xmlns:a16="http://schemas.microsoft.com/office/drawing/2014/main" id="{60D20EDC-FCBF-88C1-F442-70FC14FADF9A}"/>
                </a:ext>
              </a:extLst>
            </p:cNvPr>
            <p:cNvCxnSpPr>
              <a:stCxn id="13" idx="4"/>
            </p:cNvCxnSpPr>
            <p:nvPr/>
          </p:nvCxnSpPr>
          <p:spPr>
            <a:xfrm>
              <a:off x="3404616" y="5254752"/>
              <a:ext cx="0" cy="197167"/>
            </a:xfrm>
            <a:prstGeom prst="line">
              <a:avLst/>
            </a:prstGeom>
          </p:spPr>
          <p:style>
            <a:lnRef idx="3">
              <a:schemeClr val="accent6"/>
            </a:lnRef>
            <a:fillRef idx="0">
              <a:schemeClr val="accent6"/>
            </a:fillRef>
            <a:effectRef idx="2">
              <a:schemeClr val="accent6"/>
            </a:effectRef>
            <a:fontRef idx="minor">
              <a:schemeClr val="tx1"/>
            </a:fontRef>
          </p:style>
        </p:cxnSp>
      </p:grpSp>
      <p:grpSp>
        <p:nvGrpSpPr>
          <p:cNvPr id="15" name="Groupe 14">
            <a:extLst>
              <a:ext uri="{FF2B5EF4-FFF2-40B4-BE49-F238E27FC236}">
                <a16:creationId xmlns:a16="http://schemas.microsoft.com/office/drawing/2014/main" id="{231FD57C-AEA4-6AD8-E043-B8CAF95F8330}"/>
              </a:ext>
            </a:extLst>
          </p:cNvPr>
          <p:cNvGrpSpPr/>
          <p:nvPr/>
        </p:nvGrpSpPr>
        <p:grpSpPr>
          <a:xfrm>
            <a:off x="1880616" y="5037328"/>
            <a:ext cx="260906" cy="465391"/>
            <a:chOff x="3288792" y="4986528"/>
            <a:chExt cx="231648" cy="465391"/>
          </a:xfrm>
        </p:grpSpPr>
        <p:sp>
          <p:nvSpPr>
            <p:cNvPr id="16" name="Ellipse 15">
              <a:extLst>
                <a:ext uri="{FF2B5EF4-FFF2-40B4-BE49-F238E27FC236}">
                  <a16:creationId xmlns:a16="http://schemas.microsoft.com/office/drawing/2014/main" id="{FBCCC906-4F59-02C5-EFEB-35261BDD8C69}"/>
                </a:ext>
              </a:extLst>
            </p:cNvPr>
            <p:cNvSpPr/>
            <p:nvPr/>
          </p:nvSpPr>
          <p:spPr>
            <a:xfrm>
              <a:off x="3288792" y="4986528"/>
              <a:ext cx="231648" cy="268224"/>
            </a:xfrm>
            <a:prstGeom prst="ellipse">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a:p>
          </p:txBody>
        </p:sp>
        <p:cxnSp>
          <p:nvCxnSpPr>
            <p:cNvPr id="17" name="Connecteur droit 16">
              <a:extLst>
                <a:ext uri="{FF2B5EF4-FFF2-40B4-BE49-F238E27FC236}">
                  <a16:creationId xmlns:a16="http://schemas.microsoft.com/office/drawing/2014/main" id="{BB9CEE0D-0D71-F46A-F53D-2994B84DA1A0}"/>
                </a:ext>
              </a:extLst>
            </p:cNvPr>
            <p:cNvCxnSpPr>
              <a:stCxn id="16" idx="4"/>
            </p:cNvCxnSpPr>
            <p:nvPr/>
          </p:nvCxnSpPr>
          <p:spPr>
            <a:xfrm>
              <a:off x="3404616" y="5254752"/>
              <a:ext cx="0" cy="197167"/>
            </a:xfrm>
            <a:prstGeom prst="line">
              <a:avLst/>
            </a:prstGeom>
          </p:spPr>
          <p:style>
            <a:lnRef idx="3">
              <a:schemeClr val="accent6"/>
            </a:lnRef>
            <a:fillRef idx="0">
              <a:schemeClr val="accent6"/>
            </a:fillRef>
            <a:effectRef idx="2">
              <a:schemeClr val="accent6"/>
            </a:effectRef>
            <a:fontRef idx="minor">
              <a:schemeClr val="tx1"/>
            </a:fontRef>
          </p:style>
        </p:cxnSp>
      </p:grpSp>
      <p:grpSp>
        <p:nvGrpSpPr>
          <p:cNvPr id="18" name="Groupe 17">
            <a:extLst>
              <a:ext uri="{FF2B5EF4-FFF2-40B4-BE49-F238E27FC236}">
                <a16:creationId xmlns:a16="http://schemas.microsoft.com/office/drawing/2014/main" id="{17024172-D789-E940-E985-56EE48A7AB5E}"/>
              </a:ext>
            </a:extLst>
          </p:cNvPr>
          <p:cNvGrpSpPr/>
          <p:nvPr/>
        </p:nvGrpSpPr>
        <p:grpSpPr>
          <a:xfrm>
            <a:off x="874776" y="5055616"/>
            <a:ext cx="260906" cy="465391"/>
            <a:chOff x="3288792" y="4986528"/>
            <a:chExt cx="231648" cy="465391"/>
          </a:xfrm>
        </p:grpSpPr>
        <p:sp>
          <p:nvSpPr>
            <p:cNvPr id="19" name="Ellipse 18">
              <a:extLst>
                <a:ext uri="{FF2B5EF4-FFF2-40B4-BE49-F238E27FC236}">
                  <a16:creationId xmlns:a16="http://schemas.microsoft.com/office/drawing/2014/main" id="{DA4FE2FB-7F25-617D-1B74-DB6B988A38AA}"/>
                </a:ext>
              </a:extLst>
            </p:cNvPr>
            <p:cNvSpPr/>
            <p:nvPr/>
          </p:nvSpPr>
          <p:spPr>
            <a:xfrm>
              <a:off x="3288792" y="4986528"/>
              <a:ext cx="231648" cy="268224"/>
            </a:xfrm>
            <a:prstGeom prst="ellipse">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a:p>
          </p:txBody>
        </p:sp>
        <p:cxnSp>
          <p:nvCxnSpPr>
            <p:cNvPr id="20" name="Connecteur droit 19">
              <a:extLst>
                <a:ext uri="{FF2B5EF4-FFF2-40B4-BE49-F238E27FC236}">
                  <a16:creationId xmlns:a16="http://schemas.microsoft.com/office/drawing/2014/main" id="{4ACD4705-583B-7CDB-F5D1-71D545FE1EC2}"/>
                </a:ext>
              </a:extLst>
            </p:cNvPr>
            <p:cNvCxnSpPr>
              <a:stCxn id="19" idx="4"/>
            </p:cNvCxnSpPr>
            <p:nvPr/>
          </p:nvCxnSpPr>
          <p:spPr>
            <a:xfrm>
              <a:off x="3404616" y="5254752"/>
              <a:ext cx="0" cy="197167"/>
            </a:xfrm>
            <a:prstGeom prst="line">
              <a:avLst/>
            </a:prstGeom>
          </p:spPr>
          <p:style>
            <a:lnRef idx="3">
              <a:schemeClr val="accent6"/>
            </a:lnRef>
            <a:fillRef idx="0">
              <a:schemeClr val="accent6"/>
            </a:fillRef>
            <a:effectRef idx="2">
              <a:schemeClr val="accent6"/>
            </a:effectRef>
            <a:fontRef idx="minor">
              <a:schemeClr val="tx1"/>
            </a:fontRef>
          </p:style>
        </p:cxnSp>
      </p:grpSp>
      <p:sp>
        <p:nvSpPr>
          <p:cNvPr id="24" name="Rectangle 23">
            <a:extLst>
              <a:ext uri="{FF2B5EF4-FFF2-40B4-BE49-F238E27FC236}">
                <a16:creationId xmlns:a16="http://schemas.microsoft.com/office/drawing/2014/main" id="{1ED8C36B-12BD-8E15-09B8-A211F2C898D9}"/>
              </a:ext>
            </a:extLst>
          </p:cNvPr>
          <p:cNvSpPr/>
          <p:nvPr/>
        </p:nvSpPr>
        <p:spPr>
          <a:xfrm>
            <a:off x="2764536" y="4014724"/>
            <a:ext cx="1972564" cy="410592"/>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dirty="0"/>
              <a:t>Dependencies</a:t>
            </a:r>
          </a:p>
        </p:txBody>
      </p:sp>
      <p:sp>
        <p:nvSpPr>
          <p:cNvPr id="25" name="Rectangle 24">
            <a:extLst>
              <a:ext uri="{FF2B5EF4-FFF2-40B4-BE49-F238E27FC236}">
                <a16:creationId xmlns:a16="http://schemas.microsoft.com/office/drawing/2014/main" id="{49945A5B-284D-EF0C-2FC1-DDAEEED73471}"/>
              </a:ext>
            </a:extLst>
          </p:cNvPr>
          <p:cNvSpPr/>
          <p:nvPr/>
        </p:nvSpPr>
        <p:spPr>
          <a:xfrm>
            <a:off x="682752" y="4014724"/>
            <a:ext cx="1972564" cy="410592"/>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fr-FR" dirty="0"/>
              <a:t>Librairies</a:t>
            </a:r>
          </a:p>
        </p:txBody>
      </p:sp>
      <p:pic>
        <p:nvPicPr>
          <p:cNvPr id="1026" name="Picture 2" descr="NodeJs Development Services Reviews 2023: Details, Pricing, &amp; Features | G2">
            <a:extLst>
              <a:ext uri="{FF2B5EF4-FFF2-40B4-BE49-F238E27FC236}">
                <a16:creationId xmlns:a16="http://schemas.microsoft.com/office/drawing/2014/main" id="{4E31541D-D70D-9A01-DC69-E0563DA722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3676" y="2527300"/>
            <a:ext cx="812800" cy="8128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réer et manipuler une base de données MySQL - JN Community">
            <a:extLst>
              <a:ext uri="{FF2B5EF4-FFF2-40B4-BE49-F238E27FC236}">
                <a16:creationId xmlns:a16="http://schemas.microsoft.com/office/drawing/2014/main" id="{92863F33-95C1-B858-D20A-21EF074CD1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11069" y="2506506"/>
            <a:ext cx="1336403" cy="875886"/>
          </a:xfrm>
          <a:prstGeom prst="rect">
            <a:avLst/>
          </a:prstGeom>
          <a:noFill/>
          <a:extLst>
            <a:ext uri="{909E8E84-426E-40DD-AFC4-6F175D3DCCD1}">
              <a14:hiddenFill xmlns:a14="http://schemas.microsoft.com/office/drawing/2010/main">
                <a:solidFill>
                  <a:srgbClr val="FFFFFF"/>
                </a:solidFill>
              </a14:hiddenFill>
            </a:ext>
          </a:extLst>
        </p:spPr>
      </p:pic>
      <p:cxnSp>
        <p:nvCxnSpPr>
          <p:cNvPr id="27" name="Connecteur droit 26">
            <a:extLst>
              <a:ext uri="{FF2B5EF4-FFF2-40B4-BE49-F238E27FC236}">
                <a16:creationId xmlns:a16="http://schemas.microsoft.com/office/drawing/2014/main" id="{0435789A-7CFF-4096-6D3C-80BE5EC0A93D}"/>
              </a:ext>
            </a:extLst>
          </p:cNvPr>
          <p:cNvCxnSpPr>
            <a:stCxn id="1026" idx="2"/>
          </p:cNvCxnSpPr>
          <p:nvPr/>
        </p:nvCxnSpPr>
        <p:spPr>
          <a:xfrm flipH="1">
            <a:off x="1005229" y="3340100"/>
            <a:ext cx="364847" cy="682167"/>
          </a:xfrm>
          <a:prstGeom prst="line">
            <a:avLst/>
          </a:prstGeom>
        </p:spPr>
        <p:style>
          <a:lnRef idx="3">
            <a:schemeClr val="accent6"/>
          </a:lnRef>
          <a:fillRef idx="0">
            <a:schemeClr val="accent6"/>
          </a:fillRef>
          <a:effectRef idx="2">
            <a:schemeClr val="accent6"/>
          </a:effectRef>
          <a:fontRef idx="minor">
            <a:schemeClr val="tx1"/>
          </a:fontRef>
        </p:style>
      </p:cxnSp>
      <p:cxnSp>
        <p:nvCxnSpPr>
          <p:cNvPr id="29" name="Connecteur droit 28">
            <a:extLst>
              <a:ext uri="{FF2B5EF4-FFF2-40B4-BE49-F238E27FC236}">
                <a16:creationId xmlns:a16="http://schemas.microsoft.com/office/drawing/2014/main" id="{1A95B5E5-E49B-231E-FABE-EB9BAD000017}"/>
              </a:ext>
            </a:extLst>
          </p:cNvPr>
          <p:cNvCxnSpPr>
            <a:stCxn id="1026" idx="2"/>
          </p:cNvCxnSpPr>
          <p:nvPr/>
        </p:nvCxnSpPr>
        <p:spPr>
          <a:xfrm>
            <a:off x="1370076" y="3340100"/>
            <a:ext cx="1977396" cy="705905"/>
          </a:xfrm>
          <a:prstGeom prst="line">
            <a:avLst/>
          </a:prstGeom>
        </p:spPr>
        <p:style>
          <a:lnRef idx="3">
            <a:schemeClr val="accent6"/>
          </a:lnRef>
          <a:fillRef idx="0">
            <a:schemeClr val="accent6"/>
          </a:fillRef>
          <a:effectRef idx="2">
            <a:schemeClr val="accent6"/>
          </a:effectRef>
          <a:fontRef idx="minor">
            <a:schemeClr val="tx1"/>
          </a:fontRef>
        </p:style>
      </p:cxnSp>
      <p:cxnSp>
        <p:nvCxnSpPr>
          <p:cNvPr id="31" name="Connecteur droit 30">
            <a:extLst>
              <a:ext uri="{FF2B5EF4-FFF2-40B4-BE49-F238E27FC236}">
                <a16:creationId xmlns:a16="http://schemas.microsoft.com/office/drawing/2014/main" id="{19ACDC52-4A3E-35BF-A050-293C1E1B8481}"/>
              </a:ext>
            </a:extLst>
          </p:cNvPr>
          <p:cNvCxnSpPr>
            <a:stCxn id="1028" idx="2"/>
          </p:cNvCxnSpPr>
          <p:nvPr/>
        </p:nvCxnSpPr>
        <p:spPr>
          <a:xfrm flipH="1">
            <a:off x="1370076" y="3382392"/>
            <a:ext cx="1309195" cy="639875"/>
          </a:xfrm>
          <a:prstGeom prst="line">
            <a:avLst/>
          </a:prstGeom>
        </p:spPr>
        <p:style>
          <a:lnRef idx="3">
            <a:schemeClr val="accent1"/>
          </a:lnRef>
          <a:fillRef idx="0">
            <a:schemeClr val="accent1"/>
          </a:fillRef>
          <a:effectRef idx="2">
            <a:schemeClr val="accent1"/>
          </a:effectRef>
          <a:fontRef idx="minor">
            <a:schemeClr val="tx1"/>
          </a:fontRef>
        </p:style>
      </p:cxnSp>
      <p:cxnSp>
        <p:nvCxnSpPr>
          <p:cNvPr id="1025" name="Connecteur droit 1024">
            <a:extLst>
              <a:ext uri="{FF2B5EF4-FFF2-40B4-BE49-F238E27FC236}">
                <a16:creationId xmlns:a16="http://schemas.microsoft.com/office/drawing/2014/main" id="{B05931E7-5190-7F6A-D067-24F662316C35}"/>
              </a:ext>
            </a:extLst>
          </p:cNvPr>
          <p:cNvCxnSpPr>
            <a:stCxn id="1028" idx="2"/>
            <a:endCxn id="24" idx="0"/>
          </p:cNvCxnSpPr>
          <p:nvPr/>
        </p:nvCxnSpPr>
        <p:spPr>
          <a:xfrm>
            <a:off x="2679271" y="3382392"/>
            <a:ext cx="1071547" cy="632332"/>
          </a:xfrm>
          <a:prstGeom prst="line">
            <a:avLst/>
          </a:prstGeom>
        </p:spPr>
        <p:style>
          <a:lnRef idx="3">
            <a:schemeClr val="accent1"/>
          </a:lnRef>
          <a:fillRef idx="0">
            <a:schemeClr val="accent1"/>
          </a:fillRef>
          <a:effectRef idx="2">
            <a:schemeClr val="accent1"/>
          </a:effectRef>
          <a:fontRef idx="minor">
            <a:schemeClr val="tx1"/>
          </a:fontRef>
        </p:style>
      </p:cxnSp>
      <p:pic>
        <p:nvPicPr>
          <p:cNvPr id="1030" name="Picture 6" descr="Déployer une application react.js sur un hébergement web o2switch">
            <a:extLst>
              <a:ext uri="{FF2B5EF4-FFF2-40B4-BE49-F238E27FC236}">
                <a16:creationId xmlns:a16="http://schemas.microsoft.com/office/drawing/2014/main" id="{F60E4719-F9CC-0EE9-E491-500DEB6885D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60729" y="2633349"/>
            <a:ext cx="1092337" cy="717762"/>
          </a:xfrm>
          <a:prstGeom prst="rect">
            <a:avLst/>
          </a:prstGeom>
          <a:noFill/>
          <a:extLst>
            <a:ext uri="{909E8E84-426E-40DD-AFC4-6F175D3DCCD1}">
              <a14:hiddenFill xmlns:a14="http://schemas.microsoft.com/office/drawing/2010/main">
                <a:solidFill>
                  <a:srgbClr val="FFFFFF"/>
                </a:solidFill>
              </a14:hiddenFill>
            </a:ext>
          </a:extLst>
        </p:spPr>
      </p:pic>
      <p:cxnSp>
        <p:nvCxnSpPr>
          <p:cNvPr id="1029" name="Connecteur droit 1028">
            <a:extLst>
              <a:ext uri="{FF2B5EF4-FFF2-40B4-BE49-F238E27FC236}">
                <a16:creationId xmlns:a16="http://schemas.microsoft.com/office/drawing/2014/main" id="{0E7B77AA-65F1-B293-714A-9D80E837EB7A}"/>
              </a:ext>
            </a:extLst>
          </p:cNvPr>
          <p:cNvCxnSpPr>
            <a:cxnSpLocks/>
            <a:stCxn id="1030" idx="2"/>
          </p:cNvCxnSpPr>
          <p:nvPr/>
        </p:nvCxnSpPr>
        <p:spPr>
          <a:xfrm>
            <a:off x="4006898" y="3351111"/>
            <a:ext cx="47412" cy="631229"/>
          </a:xfrm>
          <a:prstGeom prst="line">
            <a:avLst/>
          </a:prstGeom>
        </p:spPr>
        <p:style>
          <a:lnRef idx="3">
            <a:schemeClr val="accent3"/>
          </a:lnRef>
          <a:fillRef idx="0">
            <a:schemeClr val="accent3"/>
          </a:fillRef>
          <a:effectRef idx="2">
            <a:schemeClr val="accent3"/>
          </a:effectRef>
          <a:fontRef idx="minor">
            <a:schemeClr val="tx1"/>
          </a:fontRef>
        </p:style>
      </p:cxnSp>
      <p:cxnSp>
        <p:nvCxnSpPr>
          <p:cNvPr id="1032" name="Connecteur droit 1031">
            <a:extLst>
              <a:ext uri="{FF2B5EF4-FFF2-40B4-BE49-F238E27FC236}">
                <a16:creationId xmlns:a16="http://schemas.microsoft.com/office/drawing/2014/main" id="{7ECC3B3F-223F-68D5-B372-DCBED45F534C}"/>
              </a:ext>
            </a:extLst>
          </p:cNvPr>
          <p:cNvCxnSpPr>
            <a:stCxn id="1030" idx="2"/>
          </p:cNvCxnSpPr>
          <p:nvPr/>
        </p:nvCxnSpPr>
        <p:spPr>
          <a:xfrm flipH="1">
            <a:off x="1945224" y="3351111"/>
            <a:ext cx="2061674" cy="663613"/>
          </a:xfrm>
          <a:prstGeom prst="line">
            <a:avLst/>
          </a:prstGeom>
        </p:spPr>
        <p:style>
          <a:lnRef idx="3">
            <a:schemeClr val="accent3"/>
          </a:lnRef>
          <a:fillRef idx="0">
            <a:schemeClr val="accent3"/>
          </a:fillRef>
          <a:effectRef idx="2">
            <a:schemeClr val="accent3"/>
          </a:effectRef>
          <a:fontRef idx="minor">
            <a:schemeClr val="tx1"/>
          </a:fontRef>
        </p:style>
      </p:cxnSp>
      <p:sp>
        <p:nvSpPr>
          <p:cNvPr id="1043" name="Rectangle 1042">
            <a:extLst>
              <a:ext uri="{FF2B5EF4-FFF2-40B4-BE49-F238E27FC236}">
                <a16:creationId xmlns:a16="http://schemas.microsoft.com/office/drawing/2014/main" id="{FABA2CEA-E560-799E-2950-858B6FF1D3B7}"/>
              </a:ext>
            </a:extLst>
          </p:cNvPr>
          <p:cNvSpPr/>
          <p:nvPr/>
        </p:nvSpPr>
        <p:spPr>
          <a:xfrm>
            <a:off x="5943049" y="5445124"/>
            <a:ext cx="4336755" cy="567563"/>
          </a:xfrm>
          <a:prstGeom prst="rect">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Infrastructure </a:t>
            </a:r>
          </a:p>
        </p:txBody>
      </p:sp>
      <p:sp>
        <p:nvSpPr>
          <p:cNvPr id="1044" name="Rectangle 1043">
            <a:extLst>
              <a:ext uri="{FF2B5EF4-FFF2-40B4-BE49-F238E27FC236}">
                <a16:creationId xmlns:a16="http://schemas.microsoft.com/office/drawing/2014/main" id="{9DACC4AB-E567-AD12-5E7C-3006E6C9F390}"/>
              </a:ext>
            </a:extLst>
          </p:cNvPr>
          <p:cNvSpPr/>
          <p:nvPr/>
        </p:nvSpPr>
        <p:spPr>
          <a:xfrm>
            <a:off x="5943049" y="4463605"/>
            <a:ext cx="4336757" cy="860235"/>
          </a:xfrm>
          <a:prstGeom prst="rect">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Operating System (OS)</a:t>
            </a:r>
          </a:p>
        </p:txBody>
      </p:sp>
      <p:grpSp>
        <p:nvGrpSpPr>
          <p:cNvPr id="1045" name="Groupe 1044">
            <a:extLst>
              <a:ext uri="{FF2B5EF4-FFF2-40B4-BE49-F238E27FC236}">
                <a16:creationId xmlns:a16="http://schemas.microsoft.com/office/drawing/2014/main" id="{6EEA2F05-7D69-CFAE-A10C-F739037797C4}"/>
              </a:ext>
            </a:extLst>
          </p:cNvPr>
          <p:cNvGrpSpPr/>
          <p:nvPr/>
        </p:nvGrpSpPr>
        <p:grpSpPr>
          <a:xfrm>
            <a:off x="9550298" y="4979733"/>
            <a:ext cx="260906" cy="465391"/>
            <a:chOff x="3288792" y="4986528"/>
            <a:chExt cx="231648" cy="465391"/>
          </a:xfrm>
        </p:grpSpPr>
        <p:sp>
          <p:nvSpPr>
            <p:cNvPr id="1046" name="Ellipse 1045">
              <a:extLst>
                <a:ext uri="{FF2B5EF4-FFF2-40B4-BE49-F238E27FC236}">
                  <a16:creationId xmlns:a16="http://schemas.microsoft.com/office/drawing/2014/main" id="{48DA7DAE-747B-A54C-E34B-52574D2D8DCD}"/>
                </a:ext>
              </a:extLst>
            </p:cNvPr>
            <p:cNvSpPr/>
            <p:nvPr/>
          </p:nvSpPr>
          <p:spPr>
            <a:xfrm>
              <a:off x="3288792" y="4986528"/>
              <a:ext cx="231648" cy="268224"/>
            </a:xfrm>
            <a:prstGeom prst="ellipse">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a:p>
          </p:txBody>
        </p:sp>
        <p:cxnSp>
          <p:nvCxnSpPr>
            <p:cNvPr id="1047" name="Connecteur droit 1046">
              <a:extLst>
                <a:ext uri="{FF2B5EF4-FFF2-40B4-BE49-F238E27FC236}">
                  <a16:creationId xmlns:a16="http://schemas.microsoft.com/office/drawing/2014/main" id="{619D7E7E-9599-74E7-3877-1E8220F7D636}"/>
                </a:ext>
              </a:extLst>
            </p:cNvPr>
            <p:cNvCxnSpPr>
              <a:stCxn id="1046" idx="4"/>
            </p:cNvCxnSpPr>
            <p:nvPr/>
          </p:nvCxnSpPr>
          <p:spPr>
            <a:xfrm>
              <a:off x="3404616" y="5254752"/>
              <a:ext cx="0" cy="197167"/>
            </a:xfrm>
            <a:prstGeom prst="line">
              <a:avLst/>
            </a:prstGeom>
          </p:spPr>
          <p:style>
            <a:lnRef idx="3">
              <a:schemeClr val="accent6"/>
            </a:lnRef>
            <a:fillRef idx="0">
              <a:schemeClr val="accent6"/>
            </a:fillRef>
            <a:effectRef idx="2">
              <a:schemeClr val="accent6"/>
            </a:effectRef>
            <a:fontRef idx="minor">
              <a:schemeClr val="tx1"/>
            </a:fontRef>
          </p:style>
        </p:cxnSp>
      </p:grpSp>
      <p:grpSp>
        <p:nvGrpSpPr>
          <p:cNvPr id="1048" name="Groupe 1047">
            <a:extLst>
              <a:ext uri="{FF2B5EF4-FFF2-40B4-BE49-F238E27FC236}">
                <a16:creationId xmlns:a16="http://schemas.microsoft.com/office/drawing/2014/main" id="{2628CC3C-4B4B-8BBF-B851-D5A6F172703C}"/>
              </a:ext>
            </a:extLst>
          </p:cNvPr>
          <p:cNvGrpSpPr/>
          <p:nvPr/>
        </p:nvGrpSpPr>
        <p:grpSpPr>
          <a:xfrm>
            <a:off x="8386544" y="4979733"/>
            <a:ext cx="260906" cy="465391"/>
            <a:chOff x="3288792" y="4986528"/>
            <a:chExt cx="231648" cy="465391"/>
          </a:xfrm>
        </p:grpSpPr>
        <p:sp>
          <p:nvSpPr>
            <p:cNvPr id="1049" name="Ellipse 1048">
              <a:extLst>
                <a:ext uri="{FF2B5EF4-FFF2-40B4-BE49-F238E27FC236}">
                  <a16:creationId xmlns:a16="http://schemas.microsoft.com/office/drawing/2014/main" id="{D0790825-83F0-30AC-A0B8-6C55FA568343}"/>
                </a:ext>
              </a:extLst>
            </p:cNvPr>
            <p:cNvSpPr/>
            <p:nvPr/>
          </p:nvSpPr>
          <p:spPr>
            <a:xfrm>
              <a:off x="3288792" y="4986528"/>
              <a:ext cx="231648" cy="268224"/>
            </a:xfrm>
            <a:prstGeom prst="ellipse">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a:p>
          </p:txBody>
        </p:sp>
        <p:cxnSp>
          <p:nvCxnSpPr>
            <p:cNvPr id="1050" name="Connecteur droit 1049">
              <a:extLst>
                <a:ext uri="{FF2B5EF4-FFF2-40B4-BE49-F238E27FC236}">
                  <a16:creationId xmlns:a16="http://schemas.microsoft.com/office/drawing/2014/main" id="{076FB8F5-CC20-3A5B-36C7-422D25C399A1}"/>
                </a:ext>
              </a:extLst>
            </p:cNvPr>
            <p:cNvCxnSpPr>
              <a:stCxn id="1049" idx="4"/>
            </p:cNvCxnSpPr>
            <p:nvPr/>
          </p:nvCxnSpPr>
          <p:spPr>
            <a:xfrm>
              <a:off x="3404616" y="5254752"/>
              <a:ext cx="0" cy="197167"/>
            </a:xfrm>
            <a:prstGeom prst="line">
              <a:avLst/>
            </a:prstGeom>
          </p:spPr>
          <p:style>
            <a:lnRef idx="3">
              <a:schemeClr val="accent6"/>
            </a:lnRef>
            <a:fillRef idx="0">
              <a:schemeClr val="accent6"/>
            </a:fillRef>
            <a:effectRef idx="2">
              <a:schemeClr val="accent6"/>
            </a:effectRef>
            <a:fontRef idx="minor">
              <a:schemeClr val="tx1"/>
            </a:fontRef>
          </p:style>
        </p:cxnSp>
      </p:grpSp>
      <p:grpSp>
        <p:nvGrpSpPr>
          <p:cNvPr id="1051" name="Groupe 1050">
            <a:extLst>
              <a:ext uri="{FF2B5EF4-FFF2-40B4-BE49-F238E27FC236}">
                <a16:creationId xmlns:a16="http://schemas.microsoft.com/office/drawing/2014/main" id="{01B56270-6665-E157-BDF6-B1E6D575822A}"/>
              </a:ext>
            </a:extLst>
          </p:cNvPr>
          <p:cNvGrpSpPr/>
          <p:nvPr/>
        </p:nvGrpSpPr>
        <p:grpSpPr>
          <a:xfrm>
            <a:off x="7226269" y="4998021"/>
            <a:ext cx="260906" cy="465391"/>
            <a:chOff x="3288792" y="4986528"/>
            <a:chExt cx="231648" cy="465391"/>
          </a:xfrm>
        </p:grpSpPr>
        <p:sp>
          <p:nvSpPr>
            <p:cNvPr id="1052" name="Ellipse 1051">
              <a:extLst>
                <a:ext uri="{FF2B5EF4-FFF2-40B4-BE49-F238E27FC236}">
                  <a16:creationId xmlns:a16="http://schemas.microsoft.com/office/drawing/2014/main" id="{31ED9580-85E5-9117-5B3D-AC1CD4C35EE7}"/>
                </a:ext>
              </a:extLst>
            </p:cNvPr>
            <p:cNvSpPr/>
            <p:nvPr/>
          </p:nvSpPr>
          <p:spPr>
            <a:xfrm>
              <a:off x="3288792" y="4986528"/>
              <a:ext cx="231648" cy="268224"/>
            </a:xfrm>
            <a:prstGeom prst="ellipse">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a:p>
          </p:txBody>
        </p:sp>
        <p:cxnSp>
          <p:nvCxnSpPr>
            <p:cNvPr id="1053" name="Connecteur droit 1052">
              <a:extLst>
                <a:ext uri="{FF2B5EF4-FFF2-40B4-BE49-F238E27FC236}">
                  <a16:creationId xmlns:a16="http://schemas.microsoft.com/office/drawing/2014/main" id="{428720E9-2A61-0709-8D17-5C0D6B1F46A3}"/>
                </a:ext>
              </a:extLst>
            </p:cNvPr>
            <p:cNvCxnSpPr>
              <a:stCxn id="1052" idx="4"/>
            </p:cNvCxnSpPr>
            <p:nvPr/>
          </p:nvCxnSpPr>
          <p:spPr>
            <a:xfrm>
              <a:off x="3404616" y="5254752"/>
              <a:ext cx="0" cy="197167"/>
            </a:xfrm>
            <a:prstGeom prst="line">
              <a:avLst/>
            </a:prstGeom>
          </p:spPr>
          <p:style>
            <a:lnRef idx="3">
              <a:schemeClr val="accent6"/>
            </a:lnRef>
            <a:fillRef idx="0">
              <a:schemeClr val="accent6"/>
            </a:fillRef>
            <a:effectRef idx="2">
              <a:schemeClr val="accent6"/>
            </a:effectRef>
            <a:fontRef idx="minor">
              <a:schemeClr val="tx1"/>
            </a:fontRef>
          </p:style>
        </p:cxnSp>
      </p:grpSp>
      <p:grpSp>
        <p:nvGrpSpPr>
          <p:cNvPr id="1054" name="Groupe 1053">
            <a:extLst>
              <a:ext uri="{FF2B5EF4-FFF2-40B4-BE49-F238E27FC236}">
                <a16:creationId xmlns:a16="http://schemas.microsoft.com/office/drawing/2014/main" id="{AB1D3121-8D97-677B-9AB6-B2F5FE82DD7E}"/>
              </a:ext>
            </a:extLst>
          </p:cNvPr>
          <p:cNvGrpSpPr/>
          <p:nvPr/>
        </p:nvGrpSpPr>
        <p:grpSpPr>
          <a:xfrm>
            <a:off x="6135074" y="4998021"/>
            <a:ext cx="260906" cy="465391"/>
            <a:chOff x="3288792" y="4986528"/>
            <a:chExt cx="231648" cy="465391"/>
          </a:xfrm>
        </p:grpSpPr>
        <p:sp>
          <p:nvSpPr>
            <p:cNvPr id="1055" name="Ellipse 1054">
              <a:extLst>
                <a:ext uri="{FF2B5EF4-FFF2-40B4-BE49-F238E27FC236}">
                  <a16:creationId xmlns:a16="http://schemas.microsoft.com/office/drawing/2014/main" id="{E9D87D62-0C47-35A5-F2E2-8DF57BB1ECFD}"/>
                </a:ext>
              </a:extLst>
            </p:cNvPr>
            <p:cNvSpPr/>
            <p:nvPr/>
          </p:nvSpPr>
          <p:spPr>
            <a:xfrm>
              <a:off x="3288792" y="4986528"/>
              <a:ext cx="231648" cy="268224"/>
            </a:xfrm>
            <a:prstGeom prst="ellipse">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a:p>
          </p:txBody>
        </p:sp>
        <p:cxnSp>
          <p:nvCxnSpPr>
            <p:cNvPr id="1056" name="Connecteur droit 1055">
              <a:extLst>
                <a:ext uri="{FF2B5EF4-FFF2-40B4-BE49-F238E27FC236}">
                  <a16:creationId xmlns:a16="http://schemas.microsoft.com/office/drawing/2014/main" id="{BC4BE234-A1F1-CE31-ECA4-43E10365960B}"/>
                </a:ext>
              </a:extLst>
            </p:cNvPr>
            <p:cNvCxnSpPr>
              <a:stCxn id="1055" idx="4"/>
            </p:cNvCxnSpPr>
            <p:nvPr/>
          </p:nvCxnSpPr>
          <p:spPr>
            <a:xfrm>
              <a:off x="3404616" y="5254752"/>
              <a:ext cx="0" cy="197167"/>
            </a:xfrm>
            <a:prstGeom prst="line">
              <a:avLst/>
            </a:prstGeom>
          </p:spPr>
          <p:style>
            <a:lnRef idx="3">
              <a:schemeClr val="accent6"/>
            </a:lnRef>
            <a:fillRef idx="0">
              <a:schemeClr val="accent6"/>
            </a:fillRef>
            <a:effectRef idx="2">
              <a:schemeClr val="accent6"/>
            </a:effectRef>
            <a:fontRef idx="minor">
              <a:schemeClr val="tx1"/>
            </a:fontRef>
          </p:style>
        </p:cxnSp>
      </p:grpSp>
      <p:grpSp>
        <p:nvGrpSpPr>
          <p:cNvPr id="1069" name="Groupe 1068">
            <a:extLst>
              <a:ext uri="{FF2B5EF4-FFF2-40B4-BE49-F238E27FC236}">
                <a16:creationId xmlns:a16="http://schemas.microsoft.com/office/drawing/2014/main" id="{79086D05-01F6-17E2-3778-B1C7C49DC339}"/>
              </a:ext>
            </a:extLst>
          </p:cNvPr>
          <p:cNvGrpSpPr/>
          <p:nvPr/>
        </p:nvGrpSpPr>
        <p:grpSpPr>
          <a:xfrm>
            <a:off x="5923681" y="2685636"/>
            <a:ext cx="1356810" cy="1153306"/>
            <a:chOff x="5791834" y="2475231"/>
            <a:chExt cx="1847102" cy="1547036"/>
          </a:xfrm>
        </p:grpSpPr>
        <p:sp>
          <p:nvSpPr>
            <p:cNvPr id="1068" name="Rectangle : coins arrondis 1067">
              <a:extLst>
                <a:ext uri="{FF2B5EF4-FFF2-40B4-BE49-F238E27FC236}">
                  <a16:creationId xmlns:a16="http://schemas.microsoft.com/office/drawing/2014/main" id="{DDCE306A-D445-85F6-FC70-020053073FB2}"/>
                </a:ext>
              </a:extLst>
            </p:cNvPr>
            <p:cNvSpPr/>
            <p:nvPr/>
          </p:nvSpPr>
          <p:spPr>
            <a:xfrm>
              <a:off x="5791834" y="2475231"/>
              <a:ext cx="1847102" cy="1547036"/>
            </a:xfrm>
            <a:prstGeom prst="roundRect">
              <a:avLst/>
            </a:prstGeom>
            <a:ln>
              <a:prstDash val="sysDot"/>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dirty="0"/>
            </a:p>
          </p:txBody>
        </p:sp>
        <p:sp>
          <p:nvSpPr>
            <p:cNvPr id="1057" name="Rectangle 1056">
              <a:extLst>
                <a:ext uri="{FF2B5EF4-FFF2-40B4-BE49-F238E27FC236}">
                  <a16:creationId xmlns:a16="http://schemas.microsoft.com/office/drawing/2014/main" id="{ADE6BC0D-974D-1AC6-712C-9BC0C5C827B6}"/>
                </a:ext>
              </a:extLst>
            </p:cNvPr>
            <p:cNvSpPr/>
            <p:nvPr/>
          </p:nvSpPr>
          <p:spPr>
            <a:xfrm>
              <a:off x="6757426" y="3391407"/>
              <a:ext cx="812216" cy="410592"/>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800" dirty="0"/>
                <a:t>Dep</a:t>
              </a:r>
            </a:p>
          </p:txBody>
        </p:sp>
        <p:sp>
          <p:nvSpPr>
            <p:cNvPr id="1058" name="Rectangle 1057">
              <a:extLst>
                <a:ext uri="{FF2B5EF4-FFF2-40B4-BE49-F238E27FC236}">
                  <a16:creationId xmlns:a16="http://schemas.microsoft.com/office/drawing/2014/main" id="{A1FD4186-1B76-4BC1-1BB7-6B25E07C6FFA}"/>
                </a:ext>
              </a:extLst>
            </p:cNvPr>
            <p:cNvSpPr/>
            <p:nvPr/>
          </p:nvSpPr>
          <p:spPr>
            <a:xfrm>
              <a:off x="5898472" y="3378389"/>
              <a:ext cx="812800" cy="410592"/>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fr-FR" sz="1000" dirty="0" err="1"/>
                <a:t>Libs</a:t>
              </a:r>
              <a:endParaRPr lang="fr-FR" sz="1000" dirty="0"/>
            </a:p>
          </p:txBody>
        </p:sp>
        <p:pic>
          <p:nvPicPr>
            <p:cNvPr id="1059" name="Picture 2" descr="NodeJs Development Services Reviews 2023: Details, Pricing, &amp; Features | G2">
              <a:extLst>
                <a:ext uri="{FF2B5EF4-FFF2-40B4-BE49-F238E27FC236}">
                  <a16:creationId xmlns:a16="http://schemas.microsoft.com/office/drawing/2014/main" id="{394A3BAC-FC7F-43A1-7DC8-3C938648B5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65527" y="2475231"/>
              <a:ext cx="812800" cy="8128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80" name="Groupe 1079">
            <a:extLst>
              <a:ext uri="{FF2B5EF4-FFF2-40B4-BE49-F238E27FC236}">
                <a16:creationId xmlns:a16="http://schemas.microsoft.com/office/drawing/2014/main" id="{296DA626-3794-B194-6240-BDF434B56087}"/>
              </a:ext>
            </a:extLst>
          </p:cNvPr>
          <p:cNvGrpSpPr/>
          <p:nvPr/>
        </p:nvGrpSpPr>
        <p:grpSpPr>
          <a:xfrm>
            <a:off x="8956428" y="2685636"/>
            <a:ext cx="1356810" cy="1137601"/>
            <a:chOff x="8082739" y="2357619"/>
            <a:chExt cx="1847102" cy="1547036"/>
          </a:xfrm>
        </p:grpSpPr>
        <p:grpSp>
          <p:nvGrpSpPr>
            <p:cNvPr id="1075" name="Groupe 1074">
              <a:extLst>
                <a:ext uri="{FF2B5EF4-FFF2-40B4-BE49-F238E27FC236}">
                  <a16:creationId xmlns:a16="http://schemas.microsoft.com/office/drawing/2014/main" id="{AD38112A-D20B-67C1-6871-7E9CDB7F5771}"/>
                </a:ext>
              </a:extLst>
            </p:cNvPr>
            <p:cNvGrpSpPr/>
            <p:nvPr/>
          </p:nvGrpSpPr>
          <p:grpSpPr>
            <a:xfrm>
              <a:off x="8082739" y="2357619"/>
              <a:ext cx="1847102" cy="1547036"/>
              <a:chOff x="5791834" y="2475231"/>
              <a:chExt cx="1847102" cy="1547036"/>
            </a:xfrm>
          </p:grpSpPr>
          <p:sp>
            <p:nvSpPr>
              <p:cNvPr id="1076" name="Rectangle : coins arrondis 1075">
                <a:extLst>
                  <a:ext uri="{FF2B5EF4-FFF2-40B4-BE49-F238E27FC236}">
                    <a16:creationId xmlns:a16="http://schemas.microsoft.com/office/drawing/2014/main" id="{06702362-784B-BCE9-0A9B-6A9F3E8FF88F}"/>
                  </a:ext>
                </a:extLst>
              </p:cNvPr>
              <p:cNvSpPr/>
              <p:nvPr/>
            </p:nvSpPr>
            <p:spPr>
              <a:xfrm>
                <a:off x="5791834" y="2475231"/>
                <a:ext cx="1847102" cy="1547036"/>
              </a:xfrm>
              <a:prstGeom prst="roundRect">
                <a:avLst/>
              </a:prstGeom>
              <a:ln>
                <a:prstDash val="sysDot"/>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dirty="0"/>
              </a:p>
            </p:txBody>
          </p:sp>
          <p:sp>
            <p:nvSpPr>
              <p:cNvPr id="1077" name="Rectangle 1076">
                <a:extLst>
                  <a:ext uri="{FF2B5EF4-FFF2-40B4-BE49-F238E27FC236}">
                    <a16:creationId xmlns:a16="http://schemas.microsoft.com/office/drawing/2014/main" id="{C4A2FCBE-EBF1-222F-ADB8-23CF8F3130CC}"/>
                  </a:ext>
                </a:extLst>
              </p:cNvPr>
              <p:cNvSpPr/>
              <p:nvPr/>
            </p:nvSpPr>
            <p:spPr>
              <a:xfrm>
                <a:off x="6781208" y="3363049"/>
                <a:ext cx="812217" cy="410592"/>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800" dirty="0"/>
                  <a:t>Dep</a:t>
                </a:r>
              </a:p>
            </p:txBody>
          </p:sp>
          <p:sp>
            <p:nvSpPr>
              <p:cNvPr id="1078" name="Rectangle 1077">
                <a:extLst>
                  <a:ext uri="{FF2B5EF4-FFF2-40B4-BE49-F238E27FC236}">
                    <a16:creationId xmlns:a16="http://schemas.microsoft.com/office/drawing/2014/main" id="{7F1F6D74-B802-B1C4-FBFC-DB9B432B13CA}"/>
                  </a:ext>
                </a:extLst>
              </p:cNvPr>
              <p:cNvSpPr/>
              <p:nvPr/>
            </p:nvSpPr>
            <p:spPr>
              <a:xfrm>
                <a:off x="5898472" y="3378389"/>
                <a:ext cx="812800" cy="410592"/>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fr-FR" sz="1000" dirty="0" err="1"/>
                  <a:t>Libs</a:t>
                </a:r>
                <a:endParaRPr lang="fr-FR" sz="1000" dirty="0"/>
              </a:p>
            </p:txBody>
          </p:sp>
        </p:grpSp>
        <p:pic>
          <p:nvPicPr>
            <p:cNvPr id="1065" name="Picture 6" descr="Déployer une application react.js sur un hébergement web o2switch">
              <a:extLst>
                <a:ext uri="{FF2B5EF4-FFF2-40B4-BE49-F238E27FC236}">
                  <a16:creationId xmlns:a16="http://schemas.microsoft.com/office/drawing/2014/main" id="{013D932F-3EBD-A533-2F72-BCAEC9AF84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56008" y="2456826"/>
              <a:ext cx="1092337" cy="71776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94" name="Groupe 1093">
            <a:extLst>
              <a:ext uri="{FF2B5EF4-FFF2-40B4-BE49-F238E27FC236}">
                <a16:creationId xmlns:a16="http://schemas.microsoft.com/office/drawing/2014/main" id="{47C19C75-CC8F-50FC-151E-80FC2C9C6262}"/>
              </a:ext>
            </a:extLst>
          </p:cNvPr>
          <p:cNvGrpSpPr/>
          <p:nvPr/>
        </p:nvGrpSpPr>
        <p:grpSpPr>
          <a:xfrm>
            <a:off x="7436466" y="2588513"/>
            <a:ext cx="1356810" cy="1234724"/>
            <a:chOff x="7317788" y="2812754"/>
            <a:chExt cx="1356810" cy="1234724"/>
          </a:xfrm>
        </p:grpSpPr>
        <p:pic>
          <p:nvPicPr>
            <p:cNvPr id="1087" name="Picture 4" descr="Créer et manipuler une base de données MySQL - JN Community">
              <a:extLst>
                <a:ext uri="{FF2B5EF4-FFF2-40B4-BE49-F238E27FC236}">
                  <a16:creationId xmlns:a16="http://schemas.microsoft.com/office/drawing/2014/main" id="{2932C4DD-0E6C-6424-C3C0-F767536CF1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25821" y="2812754"/>
              <a:ext cx="1336403" cy="875886"/>
            </a:xfrm>
            <a:prstGeom prst="rect">
              <a:avLst/>
            </a:prstGeom>
            <a:noFill/>
            <a:extLst>
              <a:ext uri="{909E8E84-426E-40DD-AFC4-6F175D3DCCD1}">
                <a14:hiddenFill xmlns:a14="http://schemas.microsoft.com/office/drawing/2010/main">
                  <a:solidFill>
                    <a:srgbClr val="FFFFFF"/>
                  </a:solidFill>
                </a14:hiddenFill>
              </a:ext>
            </a:extLst>
          </p:spPr>
        </p:pic>
        <p:grpSp>
          <p:nvGrpSpPr>
            <p:cNvPr id="1089" name="Groupe 1088">
              <a:extLst>
                <a:ext uri="{FF2B5EF4-FFF2-40B4-BE49-F238E27FC236}">
                  <a16:creationId xmlns:a16="http://schemas.microsoft.com/office/drawing/2014/main" id="{4257C8A1-B22B-6B7D-C5B0-6D46F9A9DD28}"/>
                </a:ext>
              </a:extLst>
            </p:cNvPr>
            <p:cNvGrpSpPr/>
            <p:nvPr/>
          </p:nvGrpSpPr>
          <p:grpSpPr>
            <a:xfrm>
              <a:off x="7317788" y="2909877"/>
              <a:ext cx="1356810" cy="1137601"/>
              <a:chOff x="5791834" y="2475231"/>
              <a:chExt cx="1847102" cy="1547036"/>
            </a:xfrm>
          </p:grpSpPr>
          <p:sp>
            <p:nvSpPr>
              <p:cNvPr id="1091" name="Rectangle : coins arrondis 1090">
                <a:extLst>
                  <a:ext uri="{FF2B5EF4-FFF2-40B4-BE49-F238E27FC236}">
                    <a16:creationId xmlns:a16="http://schemas.microsoft.com/office/drawing/2014/main" id="{4BDF4FD7-C913-E2B8-F213-05F0C2239A13}"/>
                  </a:ext>
                </a:extLst>
              </p:cNvPr>
              <p:cNvSpPr/>
              <p:nvPr/>
            </p:nvSpPr>
            <p:spPr>
              <a:xfrm>
                <a:off x="5791834" y="2475231"/>
                <a:ext cx="1847102" cy="1547036"/>
              </a:xfrm>
              <a:prstGeom prst="roundRect">
                <a:avLst/>
              </a:prstGeom>
              <a:noFill/>
              <a:ln>
                <a:prstDash val="sysDot"/>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dirty="0"/>
              </a:p>
            </p:txBody>
          </p:sp>
          <p:sp>
            <p:nvSpPr>
              <p:cNvPr id="1092" name="Rectangle 1091">
                <a:extLst>
                  <a:ext uri="{FF2B5EF4-FFF2-40B4-BE49-F238E27FC236}">
                    <a16:creationId xmlns:a16="http://schemas.microsoft.com/office/drawing/2014/main" id="{C7124364-2E39-ACC3-0B4A-2E7C82444780}"/>
                  </a:ext>
                </a:extLst>
              </p:cNvPr>
              <p:cNvSpPr/>
              <p:nvPr/>
            </p:nvSpPr>
            <p:spPr>
              <a:xfrm>
                <a:off x="6781208" y="3363049"/>
                <a:ext cx="812217" cy="410592"/>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800" dirty="0"/>
                  <a:t>Dep</a:t>
                </a:r>
              </a:p>
            </p:txBody>
          </p:sp>
          <p:sp>
            <p:nvSpPr>
              <p:cNvPr id="1093" name="Rectangle 1092">
                <a:extLst>
                  <a:ext uri="{FF2B5EF4-FFF2-40B4-BE49-F238E27FC236}">
                    <a16:creationId xmlns:a16="http://schemas.microsoft.com/office/drawing/2014/main" id="{DA4F45C2-1C6E-EC53-35AB-41DEC47618C1}"/>
                  </a:ext>
                </a:extLst>
              </p:cNvPr>
              <p:cNvSpPr/>
              <p:nvPr/>
            </p:nvSpPr>
            <p:spPr>
              <a:xfrm>
                <a:off x="5898472" y="3378389"/>
                <a:ext cx="812800" cy="410592"/>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fr-FR" sz="1000" dirty="0" err="1"/>
                  <a:t>Libs</a:t>
                </a:r>
                <a:endParaRPr lang="fr-FR" sz="1000" dirty="0"/>
              </a:p>
            </p:txBody>
          </p:sp>
        </p:grpSp>
      </p:grpSp>
      <p:sp>
        <p:nvSpPr>
          <p:cNvPr id="1095" name="Rectangle 1094">
            <a:extLst>
              <a:ext uri="{FF2B5EF4-FFF2-40B4-BE49-F238E27FC236}">
                <a16:creationId xmlns:a16="http://schemas.microsoft.com/office/drawing/2014/main" id="{C58DEBA8-8F25-2798-42F3-0CBD3D491381}"/>
              </a:ext>
            </a:extLst>
          </p:cNvPr>
          <p:cNvSpPr/>
          <p:nvPr/>
        </p:nvSpPr>
        <p:spPr>
          <a:xfrm>
            <a:off x="5943049" y="3968806"/>
            <a:ext cx="4336757" cy="404552"/>
          </a:xfrm>
          <a:prstGeom prst="rect">
            <a:avLst/>
          </a:prstGeom>
          <a:ln/>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t>Docker Engine</a:t>
            </a:r>
          </a:p>
        </p:txBody>
      </p:sp>
      <p:sp>
        <p:nvSpPr>
          <p:cNvPr id="1098" name="ZoneTexte 1097">
            <a:extLst>
              <a:ext uri="{FF2B5EF4-FFF2-40B4-BE49-F238E27FC236}">
                <a16:creationId xmlns:a16="http://schemas.microsoft.com/office/drawing/2014/main" id="{31E8A97C-5147-BB7A-131A-A185596E8756}"/>
              </a:ext>
            </a:extLst>
          </p:cNvPr>
          <p:cNvSpPr txBox="1"/>
          <p:nvPr/>
        </p:nvSpPr>
        <p:spPr>
          <a:xfrm>
            <a:off x="864986" y="1388669"/>
            <a:ext cx="10088880" cy="1200329"/>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565656"/>
                </a:solidFill>
                <a:effectLst/>
                <a:latin typeface="metropolislight"/>
              </a:rPr>
              <a:t>A </a:t>
            </a:r>
            <a:r>
              <a:rPr lang="en-US" b="1" i="0" dirty="0">
                <a:solidFill>
                  <a:srgbClr val="565656"/>
                </a:solidFill>
                <a:effectLst/>
                <a:latin typeface="metropolislight"/>
              </a:rPr>
              <a:t>container</a:t>
            </a:r>
            <a:r>
              <a:rPr lang="en-US" b="0" i="0" dirty="0">
                <a:solidFill>
                  <a:srgbClr val="565656"/>
                </a:solidFill>
                <a:effectLst/>
                <a:latin typeface="metropolislight"/>
              </a:rPr>
              <a:t> is a standard unit of software that packages up code and all its dependencies, so the application runs quickly and reliably from one computing environment to another. </a:t>
            </a:r>
          </a:p>
          <a:p>
            <a:pPr marL="285750" indent="-285750">
              <a:buFont typeface="Arial" panose="020B0604020202020204" pitchFamily="34" charset="0"/>
              <a:buChar char="•"/>
            </a:pPr>
            <a:r>
              <a:rPr lang="en-US" dirty="0">
                <a:solidFill>
                  <a:srgbClr val="565656"/>
                </a:solidFill>
                <a:latin typeface="metropolislight"/>
              </a:rPr>
              <a:t>A </a:t>
            </a:r>
            <a:r>
              <a:rPr lang="en-US" b="1" dirty="0">
                <a:solidFill>
                  <a:srgbClr val="565656"/>
                </a:solidFill>
                <a:latin typeface="metropolislight"/>
              </a:rPr>
              <a:t>Docker container image </a:t>
            </a:r>
            <a:r>
              <a:rPr lang="en-US" dirty="0">
                <a:solidFill>
                  <a:srgbClr val="565656"/>
                </a:solidFill>
                <a:latin typeface="metropolislight"/>
              </a:rPr>
              <a:t>is a lightweight, standalone, executable package of software that includes everything needed to run an application: code, runtime, system tools, system libraries and settings.</a:t>
            </a:r>
            <a:endParaRPr lang="fr-FR" dirty="0">
              <a:solidFill>
                <a:srgbClr val="565656"/>
              </a:solidFill>
              <a:latin typeface="metropolislight"/>
            </a:endParaRPr>
          </a:p>
        </p:txBody>
      </p:sp>
    </p:spTree>
    <p:extLst>
      <p:ext uri="{BB962C8B-B14F-4D97-AF65-F5344CB8AC3E}">
        <p14:creationId xmlns:p14="http://schemas.microsoft.com/office/powerpoint/2010/main" val="1985468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3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2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2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3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2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3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3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03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02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09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06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094"/>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08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098"/>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098">
                                            <p:txEl>
                                              <p:pRg st="0" end="0"/>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1098">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5" grpId="0" animBg="1"/>
      <p:bldP spid="109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3D20C8A-1AD4-C585-639B-FFC1A2FC607A}"/>
              </a:ext>
            </a:extLst>
          </p:cNvPr>
          <p:cNvSpPr>
            <a:spLocks noGrp="1"/>
          </p:cNvSpPr>
          <p:nvPr>
            <p:ph type="title"/>
          </p:nvPr>
        </p:nvSpPr>
        <p:spPr/>
        <p:txBody>
          <a:bodyPr/>
          <a:lstStyle/>
          <a:p>
            <a:r>
              <a:rPr lang="fr-FR" dirty="0"/>
              <a:t>Containers </a:t>
            </a:r>
            <a:r>
              <a:rPr lang="en-US" dirty="0" err="1"/>
              <a:t>benfits</a:t>
            </a:r>
            <a:r>
              <a:rPr lang="fr-FR" dirty="0"/>
              <a:t> </a:t>
            </a:r>
          </a:p>
        </p:txBody>
      </p:sp>
      <p:graphicFrame>
        <p:nvGraphicFramePr>
          <p:cNvPr id="4" name="Tableau 4">
            <a:extLst>
              <a:ext uri="{FF2B5EF4-FFF2-40B4-BE49-F238E27FC236}">
                <a16:creationId xmlns:a16="http://schemas.microsoft.com/office/drawing/2014/main" id="{E6BD6357-A0A1-3F48-F633-50EE6C1D71E1}"/>
              </a:ext>
            </a:extLst>
          </p:cNvPr>
          <p:cNvGraphicFramePr>
            <a:graphicFrameLocks noGrp="1"/>
          </p:cNvGraphicFramePr>
          <p:nvPr>
            <p:extLst>
              <p:ext uri="{D42A27DB-BD31-4B8C-83A1-F6EECF244321}">
                <p14:modId xmlns:p14="http://schemas.microsoft.com/office/powerpoint/2010/main" val="335689064"/>
              </p:ext>
            </p:extLst>
          </p:nvPr>
        </p:nvGraphicFramePr>
        <p:xfrm>
          <a:off x="838200" y="2008970"/>
          <a:ext cx="10019793" cy="4211320"/>
        </p:xfrm>
        <a:graphic>
          <a:graphicData uri="http://schemas.openxmlformats.org/drawingml/2006/table">
            <a:tbl>
              <a:tblPr firstRow="1" bandRow="1">
                <a:tableStyleId>{3B4B98B0-60AC-42C2-AFA5-B58CD77FA1E5}</a:tableStyleId>
              </a:tblPr>
              <a:tblGrid>
                <a:gridCol w="4447032">
                  <a:extLst>
                    <a:ext uri="{9D8B030D-6E8A-4147-A177-3AD203B41FA5}">
                      <a16:colId xmlns:a16="http://schemas.microsoft.com/office/drawing/2014/main" val="1398837070"/>
                    </a:ext>
                  </a:extLst>
                </a:gridCol>
                <a:gridCol w="3392424">
                  <a:extLst>
                    <a:ext uri="{9D8B030D-6E8A-4147-A177-3AD203B41FA5}">
                      <a16:colId xmlns:a16="http://schemas.microsoft.com/office/drawing/2014/main" val="2954507099"/>
                    </a:ext>
                  </a:extLst>
                </a:gridCol>
                <a:gridCol w="2180337">
                  <a:extLst>
                    <a:ext uri="{9D8B030D-6E8A-4147-A177-3AD203B41FA5}">
                      <a16:colId xmlns:a16="http://schemas.microsoft.com/office/drawing/2014/main" val="1983060750"/>
                    </a:ext>
                  </a:extLst>
                </a:gridCol>
              </a:tblGrid>
              <a:tr h="370840">
                <a:tc>
                  <a:txBody>
                    <a:bodyPr/>
                    <a:lstStyle/>
                    <a:p>
                      <a:endParaRPr lang="fr-FR" dirty="0"/>
                    </a:p>
                  </a:txBody>
                  <a:tcPr/>
                </a:tc>
                <a:tc>
                  <a:txBody>
                    <a:bodyPr/>
                    <a:lstStyle/>
                    <a:p>
                      <a:r>
                        <a:rPr lang="fr-FR" dirty="0" err="1"/>
                        <a:t>Traditional</a:t>
                      </a:r>
                      <a:endParaRPr lang="fr-FR" dirty="0"/>
                    </a:p>
                  </a:txBody>
                  <a:tcPr/>
                </a:tc>
                <a:tc>
                  <a:txBody>
                    <a:bodyPr/>
                    <a:lstStyle/>
                    <a:p>
                      <a:r>
                        <a:rPr lang="fr-FR" dirty="0"/>
                        <a:t>containers</a:t>
                      </a:r>
                    </a:p>
                  </a:txBody>
                  <a:tcPr/>
                </a:tc>
                <a:extLst>
                  <a:ext uri="{0D108BD9-81ED-4DB2-BD59-A6C34878D82A}">
                    <a16:rowId xmlns:a16="http://schemas.microsoft.com/office/drawing/2014/main" val="1372156040"/>
                  </a:ext>
                </a:extLst>
              </a:tr>
              <a:tr h="615358">
                <a:tc>
                  <a:txBody>
                    <a:bodyPr/>
                    <a:lstStyle/>
                    <a:p>
                      <a:pPr algn="l"/>
                      <a:r>
                        <a:rPr lang="fr-FR" dirty="0"/>
                        <a:t>Installation </a:t>
                      </a:r>
                    </a:p>
                  </a:txBody>
                  <a:tcPr/>
                </a:tc>
                <a:tc>
                  <a:txBody>
                    <a:bodyPr/>
                    <a:lstStyle/>
                    <a:p>
                      <a:pPr marL="285750" indent="-285750">
                        <a:buFont typeface="Arial" panose="020B0604020202020204" pitchFamily="34" charset="0"/>
                        <a:buChar char="•"/>
                      </a:pPr>
                      <a:r>
                        <a:rPr lang="fr-FR" dirty="0"/>
                        <a:t>Time </a:t>
                      </a:r>
                      <a:r>
                        <a:rPr lang="fr-FR" dirty="0" err="1"/>
                        <a:t>Consuming</a:t>
                      </a:r>
                      <a:endParaRPr lang="fr-FR" dirty="0"/>
                    </a:p>
                    <a:p>
                      <a:pPr marL="285750" indent="-285750">
                        <a:buFont typeface="Arial" panose="020B0604020202020204" pitchFamily="34" charset="0"/>
                        <a:buChar char="•"/>
                      </a:pPr>
                      <a:r>
                        <a:rPr lang="fr-FR" dirty="0"/>
                        <a:t>Multiple </a:t>
                      </a:r>
                      <a:r>
                        <a:rPr lang="fr-FR" dirty="0" err="1"/>
                        <a:t>commands</a:t>
                      </a:r>
                      <a:endParaRPr lang="fr-FR" dirty="0"/>
                    </a:p>
                  </a:txBody>
                  <a:tcPr/>
                </a:tc>
                <a:tc>
                  <a:txBody>
                    <a:bodyPr/>
                    <a:lstStyle/>
                    <a:p>
                      <a:r>
                        <a:rPr lang="fr-FR" sz="3600" dirty="0">
                          <a:sym typeface="Wingdings" panose="05000000000000000000" pitchFamily="2" charset="2"/>
                        </a:rPr>
                        <a:t></a:t>
                      </a:r>
                      <a:endParaRPr lang="fr-FR" sz="3600" dirty="0"/>
                    </a:p>
                  </a:txBody>
                  <a:tcPr/>
                </a:tc>
                <a:extLst>
                  <a:ext uri="{0D108BD9-81ED-4DB2-BD59-A6C34878D82A}">
                    <a16:rowId xmlns:a16="http://schemas.microsoft.com/office/drawing/2014/main" val="1186182902"/>
                  </a:ext>
                </a:extLst>
              </a:tr>
              <a:tr h="370840">
                <a:tc>
                  <a:txBody>
                    <a:bodyPr/>
                    <a:lstStyle/>
                    <a:p>
                      <a:pPr algn="l"/>
                      <a:r>
                        <a:rPr lang="fr-FR" dirty="0"/>
                        <a:t>Software </a:t>
                      </a:r>
                      <a:r>
                        <a:rPr lang="fr-FR" dirty="0" err="1"/>
                        <a:t>Dependencies</a:t>
                      </a:r>
                      <a:endParaRPr lang="fr-FR" dirty="0"/>
                    </a:p>
                  </a:txBody>
                  <a:tcPr/>
                </a:tc>
                <a:tc>
                  <a:txBody>
                    <a:bodyPr/>
                    <a:lstStyle/>
                    <a:p>
                      <a:pPr marL="285750" indent="-285750">
                        <a:buFont typeface="Arial" panose="020B0604020202020204" pitchFamily="34" charset="0"/>
                        <a:buChar char="•"/>
                      </a:pPr>
                      <a:r>
                        <a:rPr lang="fr-FR" dirty="0"/>
                        <a:t>Strong </a:t>
                      </a:r>
                      <a:r>
                        <a:rPr lang="fr-FR" dirty="0" err="1"/>
                        <a:t>Dependency</a:t>
                      </a:r>
                      <a:endParaRPr lang="fr-FR" dirty="0"/>
                    </a:p>
                    <a:p>
                      <a:pPr marL="285750" indent="-285750">
                        <a:buFont typeface="Arial" panose="020B0604020202020204" pitchFamily="34" charset="0"/>
                        <a:buChar char="•"/>
                      </a:pPr>
                      <a:endParaRPr lang="fr-FR"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3600" dirty="0">
                          <a:sym typeface="Wingdings" panose="05000000000000000000" pitchFamily="2" charset="2"/>
                        </a:rPr>
                        <a:t></a:t>
                      </a:r>
                      <a:endParaRPr lang="fr-FR" sz="3600" dirty="0"/>
                    </a:p>
                  </a:txBody>
                  <a:tcPr/>
                </a:tc>
                <a:extLst>
                  <a:ext uri="{0D108BD9-81ED-4DB2-BD59-A6C34878D82A}">
                    <a16:rowId xmlns:a16="http://schemas.microsoft.com/office/drawing/2014/main" val="951177788"/>
                  </a:ext>
                </a:extLst>
              </a:tr>
              <a:tr h="370840">
                <a:tc>
                  <a:txBody>
                    <a:bodyPr/>
                    <a:lstStyle/>
                    <a:p>
                      <a:pPr algn="l"/>
                      <a:r>
                        <a:rPr lang="fr-FR" dirty="0"/>
                        <a:t>Packaging</a:t>
                      </a:r>
                    </a:p>
                  </a:txBody>
                  <a:tcPr/>
                </a:tc>
                <a:tc>
                  <a:txBody>
                    <a:bodyPr/>
                    <a:lstStyle/>
                    <a:p>
                      <a:pPr marL="285750" indent="-285750">
                        <a:buFont typeface="Arial" panose="020B0604020202020204" pitchFamily="34" charset="0"/>
                        <a:buChar char="•"/>
                      </a:pPr>
                      <a:r>
                        <a:rPr lang="fr-FR" dirty="0"/>
                        <a:t>Not </a:t>
                      </a:r>
                      <a:r>
                        <a:rPr lang="fr-FR" dirty="0" err="1"/>
                        <a:t>Easy</a:t>
                      </a:r>
                      <a:endParaRPr lang="fr-FR" dirty="0"/>
                    </a:p>
                    <a:p>
                      <a:pPr marL="285750" indent="-285750">
                        <a:buFont typeface="Arial" panose="020B0604020202020204" pitchFamily="34" charset="0"/>
                        <a:buChar char="•"/>
                      </a:pPr>
                      <a:endParaRPr lang="fr-FR"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3600" dirty="0">
                          <a:sym typeface="Wingdings" panose="05000000000000000000" pitchFamily="2" charset="2"/>
                        </a:rPr>
                        <a:t></a:t>
                      </a:r>
                      <a:endParaRPr lang="fr-FR" sz="3600" dirty="0"/>
                    </a:p>
                  </a:txBody>
                  <a:tcPr/>
                </a:tc>
                <a:extLst>
                  <a:ext uri="{0D108BD9-81ED-4DB2-BD59-A6C34878D82A}">
                    <a16:rowId xmlns:a16="http://schemas.microsoft.com/office/drawing/2014/main" val="1491446354"/>
                  </a:ext>
                </a:extLst>
              </a:tr>
              <a:tr h="370840">
                <a:tc>
                  <a:txBody>
                    <a:bodyPr/>
                    <a:lstStyle/>
                    <a:p>
                      <a:pPr algn="l"/>
                      <a:r>
                        <a:rPr lang="fr-FR" dirty="0"/>
                        <a:t>Dev -&gt; Stage -&gt; Prod -&gt; shipping</a:t>
                      </a:r>
                    </a:p>
                  </a:txBody>
                  <a:tcPr/>
                </a:tc>
                <a:tc>
                  <a:txBody>
                    <a:bodyPr/>
                    <a:lstStyle/>
                    <a:p>
                      <a:pPr marL="285750" indent="-285750">
                        <a:buFont typeface="Arial" panose="020B0604020202020204" pitchFamily="34" charset="0"/>
                        <a:buChar char="•"/>
                      </a:pPr>
                      <a:r>
                        <a:rPr lang="fr-FR" dirty="0"/>
                        <a:t>Duplicate Efforts</a:t>
                      </a:r>
                    </a:p>
                    <a:p>
                      <a:pPr marL="285750" indent="-285750">
                        <a:buFont typeface="Arial" panose="020B0604020202020204" pitchFamily="34" charset="0"/>
                        <a:buChar char="•"/>
                      </a:pPr>
                      <a:r>
                        <a:rPr lang="fr-FR" dirty="0"/>
                        <a:t>Compatibility issues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3600" dirty="0">
                          <a:sym typeface="Wingdings" panose="05000000000000000000" pitchFamily="2" charset="2"/>
                        </a:rPr>
                        <a:t></a:t>
                      </a:r>
                      <a:endParaRPr lang="fr-FR" sz="3600" dirty="0"/>
                    </a:p>
                  </a:txBody>
                  <a:tcPr/>
                </a:tc>
                <a:extLst>
                  <a:ext uri="{0D108BD9-81ED-4DB2-BD59-A6C34878D82A}">
                    <a16:rowId xmlns:a16="http://schemas.microsoft.com/office/drawing/2014/main" val="3336623830"/>
                  </a:ext>
                </a:extLst>
              </a:tr>
              <a:tr h="370840">
                <a:tc>
                  <a:txBody>
                    <a:bodyPr/>
                    <a:lstStyle/>
                    <a:p>
                      <a:pPr algn="l"/>
                      <a:r>
                        <a:rPr lang="fr-FR" dirty="0"/>
                        <a:t>Isolation</a:t>
                      </a:r>
                    </a:p>
                  </a:txBody>
                  <a:tcPr/>
                </a:tc>
                <a:tc>
                  <a:txBody>
                    <a:bodyPr/>
                    <a:lstStyle/>
                    <a:p>
                      <a:pPr marL="285750" indent="-285750">
                        <a:buFont typeface="Arial" panose="020B0604020202020204" pitchFamily="34" charset="0"/>
                        <a:buChar char="•"/>
                      </a:pPr>
                      <a:r>
                        <a:rPr lang="fr-FR" dirty="0"/>
                        <a:t>Not Possible</a:t>
                      </a:r>
                    </a:p>
                    <a:p>
                      <a:pPr marL="285750" indent="-285750">
                        <a:buFont typeface="Arial" panose="020B0604020202020204" pitchFamily="34" charset="0"/>
                        <a:buChar char="•"/>
                      </a:pPr>
                      <a:endParaRPr lang="fr-FR"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3600" dirty="0">
                          <a:sym typeface="Wingdings" panose="05000000000000000000" pitchFamily="2" charset="2"/>
                        </a:rPr>
                        <a:t></a:t>
                      </a:r>
                      <a:endParaRPr lang="fr-FR" sz="3600" dirty="0"/>
                    </a:p>
                  </a:txBody>
                  <a:tcPr/>
                </a:tc>
                <a:extLst>
                  <a:ext uri="{0D108BD9-81ED-4DB2-BD59-A6C34878D82A}">
                    <a16:rowId xmlns:a16="http://schemas.microsoft.com/office/drawing/2014/main" val="1389450552"/>
                  </a:ext>
                </a:extLst>
              </a:tr>
              <a:tr h="370840">
                <a:tc>
                  <a:txBody>
                    <a:bodyPr/>
                    <a:lstStyle/>
                    <a:p>
                      <a:pPr algn="l"/>
                      <a:r>
                        <a:rPr lang="fr-FR" dirty="0" err="1"/>
                        <a:t>Scalability</a:t>
                      </a:r>
                      <a:endParaRPr lang="fr-FR" dirty="0"/>
                    </a:p>
                  </a:txBody>
                  <a:tcPr/>
                </a:tc>
                <a:tc>
                  <a:txBody>
                    <a:bodyPr/>
                    <a:lstStyle/>
                    <a:p>
                      <a:pPr marL="285750" indent="-285750">
                        <a:buFont typeface="Arial" panose="020B0604020202020204" pitchFamily="34" charset="0"/>
                        <a:buChar char="•"/>
                      </a:pPr>
                      <a:r>
                        <a:rPr lang="fr-FR" dirty="0"/>
                        <a:t>Not </a:t>
                      </a:r>
                      <a:r>
                        <a:rPr lang="fr-FR" dirty="0" err="1"/>
                        <a:t>Easy</a:t>
                      </a:r>
                      <a:endParaRPr lang="fr-FR" dirty="0"/>
                    </a:p>
                    <a:p>
                      <a:pPr marL="285750" indent="-285750">
                        <a:buFont typeface="Arial" panose="020B0604020202020204" pitchFamily="34" charset="0"/>
                        <a:buChar char="•"/>
                      </a:pPr>
                      <a:endParaRPr lang="fr-FR"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3600" dirty="0">
                          <a:sym typeface="Wingdings" panose="05000000000000000000" pitchFamily="2" charset="2"/>
                        </a:rPr>
                        <a:t></a:t>
                      </a:r>
                      <a:endParaRPr lang="fr-FR" sz="3600" dirty="0"/>
                    </a:p>
                  </a:txBody>
                  <a:tcPr/>
                </a:tc>
                <a:extLst>
                  <a:ext uri="{0D108BD9-81ED-4DB2-BD59-A6C34878D82A}">
                    <a16:rowId xmlns:a16="http://schemas.microsoft.com/office/drawing/2014/main" val="472847243"/>
                  </a:ext>
                </a:extLst>
              </a:tr>
            </a:tbl>
          </a:graphicData>
        </a:graphic>
      </p:graphicFrame>
    </p:spTree>
    <p:extLst>
      <p:ext uri="{BB962C8B-B14F-4D97-AF65-F5344CB8AC3E}">
        <p14:creationId xmlns:p14="http://schemas.microsoft.com/office/powerpoint/2010/main" val="25306097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83E406D-D58E-4F08-896B-C18E17297B47}"/>
              </a:ext>
            </a:extLst>
          </p:cNvPr>
          <p:cNvSpPr>
            <a:spLocks noGrp="1"/>
          </p:cNvSpPr>
          <p:nvPr>
            <p:ph type="title"/>
          </p:nvPr>
        </p:nvSpPr>
        <p:spPr/>
        <p:txBody>
          <a:bodyPr/>
          <a:lstStyle/>
          <a:p>
            <a:r>
              <a:rPr lang="en-US" dirty="0"/>
              <a:t>Virtualization Vs Containers </a:t>
            </a:r>
            <a:endParaRPr lang="fr-FR" dirty="0"/>
          </a:p>
        </p:txBody>
      </p:sp>
      <p:sp>
        <p:nvSpPr>
          <p:cNvPr id="4" name="Rectangle 3">
            <a:extLst>
              <a:ext uri="{FF2B5EF4-FFF2-40B4-BE49-F238E27FC236}">
                <a16:creationId xmlns:a16="http://schemas.microsoft.com/office/drawing/2014/main" id="{0851B595-D89C-44A3-B1CA-955FE062790C}"/>
              </a:ext>
            </a:extLst>
          </p:cNvPr>
          <p:cNvSpPr/>
          <p:nvPr/>
        </p:nvSpPr>
        <p:spPr>
          <a:xfrm>
            <a:off x="225552" y="5451919"/>
            <a:ext cx="3599688" cy="567563"/>
          </a:xfrm>
          <a:prstGeom prst="rect">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Infrastructure </a:t>
            </a:r>
          </a:p>
        </p:txBody>
      </p:sp>
      <p:sp>
        <p:nvSpPr>
          <p:cNvPr id="6" name="Rectangle 5">
            <a:extLst>
              <a:ext uri="{FF2B5EF4-FFF2-40B4-BE49-F238E27FC236}">
                <a16:creationId xmlns:a16="http://schemas.microsoft.com/office/drawing/2014/main" id="{0B99DD93-A797-43D1-8A76-45B464D3E39A}"/>
              </a:ext>
            </a:extLst>
          </p:cNvPr>
          <p:cNvSpPr/>
          <p:nvPr/>
        </p:nvSpPr>
        <p:spPr>
          <a:xfrm>
            <a:off x="4296156" y="5451919"/>
            <a:ext cx="3599688" cy="567563"/>
          </a:xfrm>
          <a:prstGeom prst="rect">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Infrastructure </a:t>
            </a:r>
          </a:p>
        </p:txBody>
      </p:sp>
      <p:sp>
        <p:nvSpPr>
          <p:cNvPr id="7" name="Rectangle 6">
            <a:extLst>
              <a:ext uri="{FF2B5EF4-FFF2-40B4-BE49-F238E27FC236}">
                <a16:creationId xmlns:a16="http://schemas.microsoft.com/office/drawing/2014/main" id="{4921A1BC-5831-4FDF-B087-812F4CDBAA7C}"/>
              </a:ext>
            </a:extLst>
          </p:cNvPr>
          <p:cNvSpPr/>
          <p:nvPr/>
        </p:nvSpPr>
        <p:spPr>
          <a:xfrm>
            <a:off x="8244840" y="5451919"/>
            <a:ext cx="3599688" cy="567563"/>
          </a:xfrm>
          <a:prstGeom prst="rect">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Infrastructure </a:t>
            </a:r>
          </a:p>
        </p:txBody>
      </p:sp>
      <p:sp>
        <p:nvSpPr>
          <p:cNvPr id="8" name="Rectangle 7">
            <a:extLst>
              <a:ext uri="{FF2B5EF4-FFF2-40B4-BE49-F238E27FC236}">
                <a16:creationId xmlns:a16="http://schemas.microsoft.com/office/drawing/2014/main" id="{0D867522-CF56-4AB7-A415-73D5F227A8F1}"/>
              </a:ext>
            </a:extLst>
          </p:cNvPr>
          <p:cNvSpPr/>
          <p:nvPr/>
        </p:nvSpPr>
        <p:spPr>
          <a:xfrm>
            <a:off x="225552" y="4157473"/>
            <a:ext cx="3599688" cy="1173162"/>
          </a:xfrm>
          <a:prstGeom prst="rect">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Operating System (OS)</a:t>
            </a:r>
          </a:p>
        </p:txBody>
      </p:sp>
      <p:sp>
        <p:nvSpPr>
          <p:cNvPr id="12" name="Rectangle 11">
            <a:extLst>
              <a:ext uri="{FF2B5EF4-FFF2-40B4-BE49-F238E27FC236}">
                <a16:creationId xmlns:a16="http://schemas.microsoft.com/office/drawing/2014/main" id="{2154CD3A-7F8E-4FB4-9CFC-8AE814D98253}"/>
              </a:ext>
            </a:extLst>
          </p:cNvPr>
          <p:cNvSpPr/>
          <p:nvPr/>
        </p:nvSpPr>
        <p:spPr>
          <a:xfrm>
            <a:off x="2752344" y="3254311"/>
            <a:ext cx="1072896" cy="829693"/>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APP C</a:t>
            </a:r>
            <a:endParaRPr lang="fr-FR" dirty="0"/>
          </a:p>
        </p:txBody>
      </p:sp>
      <p:sp>
        <p:nvSpPr>
          <p:cNvPr id="13" name="Rectangle 12">
            <a:extLst>
              <a:ext uri="{FF2B5EF4-FFF2-40B4-BE49-F238E27FC236}">
                <a16:creationId xmlns:a16="http://schemas.microsoft.com/office/drawing/2014/main" id="{718B0808-72F7-48C3-8627-21CC40EA2F16}"/>
              </a:ext>
            </a:extLst>
          </p:cNvPr>
          <p:cNvSpPr/>
          <p:nvPr/>
        </p:nvSpPr>
        <p:spPr>
          <a:xfrm>
            <a:off x="225552" y="3254628"/>
            <a:ext cx="1072896" cy="829693"/>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APP A</a:t>
            </a:r>
            <a:endParaRPr lang="fr-FR" dirty="0"/>
          </a:p>
        </p:txBody>
      </p:sp>
      <p:sp>
        <p:nvSpPr>
          <p:cNvPr id="14" name="Rectangle 13">
            <a:extLst>
              <a:ext uri="{FF2B5EF4-FFF2-40B4-BE49-F238E27FC236}">
                <a16:creationId xmlns:a16="http://schemas.microsoft.com/office/drawing/2014/main" id="{702A8A42-5005-4BAE-BD22-53D366916B40}"/>
              </a:ext>
            </a:extLst>
          </p:cNvPr>
          <p:cNvSpPr/>
          <p:nvPr/>
        </p:nvSpPr>
        <p:spPr>
          <a:xfrm>
            <a:off x="1488948" y="3254311"/>
            <a:ext cx="1072896" cy="829693"/>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APP B</a:t>
            </a:r>
            <a:endParaRPr lang="fr-FR" dirty="0"/>
          </a:p>
        </p:txBody>
      </p:sp>
      <p:grpSp>
        <p:nvGrpSpPr>
          <p:cNvPr id="25" name="Groupe 24">
            <a:extLst>
              <a:ext uri="{FF2B5EF4-FFF2-40B4-BE49-F238E27FC236}">
                <a16:creationId xmlns:a16="http://schemas.microsoft.com/office/drawing/2014/main" id="{B8B6CF80-F7EF-4F77-A780-DFECB1AA11FB}"/>
              </a:ext>
            </a:extLst>
          </p:cNvPr>
          <p:cNvGrpSpPr/>
          <p:nvPr/>
        </p:nvGrpSpPr>
        <p:grpSpPr>
          <a:xfrm>
            <a:off x="3288792" y="4986528"/>
            <a:ext cx="231648" cy="465391"/>
            <a:chOff x="3288792" y="4986528"/>
            <a:chExt cx="231648" cy="465391"/>
          </a:xfrm>
        </p:grpSpPr>
        <p:sp>
          <p:nvSpPr>
            <p:cNvPr id="19" name="Ellipse 18">
              <a:extLst>
                <a:ext uri="{FF2B5EF4-FFF2-40B4-BE49-F238E27FC236}">
                  <a16:creationId xmlns:a16="http://schemas.microsoft.com/office/drawing/2014/main" id="{6634CB20-2F9C-4915-BFEB-B427FD8484D7}"/>
                </a:ext>
              </a:extLst>
            </p:cNvPr>
            <p:cNvSpPr/>
            <p:nvPr/>
          </p:nvSpPr>
          <p:spPr>
            <a:xfrm>
              <a:off x="3288792" y="4986528"/>
              <a:ext cx="231648" cy="268224"/>
            </a:xfrm>
            <a:prstGeom prst="ellipse">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a:p>
          </p:txBody>
        </p:sp>
        <p:cxnSp>
          <p:nvCxnSpPr>
            <p:cNvPr id="22" name="Connecteur droit 21">
              <a:extLst>
                <a:ext uri="{FF2B5EF4-FFF2-40B4-BE49-F238E27FC236}">
                  <a16:creationId xmlns:a16="http://schemas.microsoft.com/office/drawing/2014/main" id="{3DEFAAB9-0C1F-4548-994C-08F6D37C76D3}"/>
                </a:ext>
              </a:extLst>
            </p:cNvPr>
            <p:cNvCxnSpPr>
              <a:stCxn id="19" idx="4"/>
            </p:cNvCxnSpPr>
            <p:nvPr/>
          </p:nvCxnSpPr>
          <p:spPr>
            <a:xfrm>
              <a:off x="3404616" y="5254752"/>
              <a:ext cx="0" cy="197167"/>
            </a:xfrm>
            <a:prstGeom prst="line">
              <a:avLst/>
            </a:prstGeom>
          </p:spPr>
          <p:style>
            <a:lnRef idx="3">
              <a:schemeClr val="accent6"/>
            </a:lnRef>
            <a:fillRef idx="0">
              <a:schemeClr val="accent6"/>
            </a:fillRef>
            <a:effectRef idx="2">
              <a:schemeClr val="accent6"/>
            </a:effectRef>
            <a:fontRef idx="minor">
              <a:schemeClr val="tx1"/>
            </a:fontRef>
          </p:style>
        </p:cxnSp>
      </p:grpSp>
      <p:grpSp>
        <p:nvGrpSpPr>
          <p:cNvPr id="26" name="Groupe 25">
            <a:extLst>
              <a:ext uri="{FF2B5EF4-FFF2-40B4-BE49-F238E27FC236}">
                <a16:creationId xmlns:a16="http://schemas.microsoft.com/office/drawing/2014/main" id="{B0EEA03D-0095-4B61-B78D-54D600F48885}"/>
              </a:ext>
            </a:extLst>
          </p:cNvPr>
          <p:cNvGrpSpPr/>
          <p:nvPr/>
        </p:nvGrpSpPr>
        <p:grpSpPr>
          <a:xfrm>
            <a:off x="2307336" y="4992624"/>
            <a:ext cx="231648" cy="465391"/>
            <a:chOff x="3288792" y="4986528"/>
            <a:chExt cx="231648" cy="465391"/>
          </a:xfrm>
        </p:grpSpPr>
        <p:sp>
          <p:nvSpPr>
            <p:cNvPr id="27" name="Ellipse 26">
              <a:extLst>
                <a:ext uri="{FF2B5EF4-FFF2-40B4-BE49-F238E27FC236}">
                  <a16:creationId xmlns:a16="http://schemas.microsoft.com/office/drawing/2014/main" id="{28E031EC-55C0-47E7-9627-D467DB276308}"/>
                </a:ext>
              </a:extLst>
            </p:cNvPr>
            <p:cNvSpPr/>
            <p:nvPr/>
          </p:nvSpPr>
          <p:spPr>
            <a:xfrm>
              <a:off x="3288792" y="4986528"/>
              <a:ext cx="231648" cy="268224"/>
            </a:xfrm>
            <a:prstGeom prst="ellipse">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a:p>
          </p:txBody>
        </p:sp>
        <p:cxnSp>
          <p:nvCxnSpPr>
            <p:cNvPr id="28" name="Connecteur droit 27">
              <a:extLst>
                <a:ext uri="{FF2B5EF4-FFF2-40B4-BE49-F238E27FC236}">
                  <a16:creationId xmlns:a16="http://schemas.microsoft.com/office/drawing/2014/main" id="{6BEC32C7-DE69-4B3A-A17E-7908F8452D9C}"/>
                </a:ext>
              </a:extLst>
            </p:cNvPr>
            <p:cNvCxnSpPr>
              <a:stCxn id="27" idx="4"/>
            </p:cNvCxnSpPr>
            <p:nvPr/>
          </p:nvCxnSpPr>
          <p:spPr>
            <a:xfrm>
              <a:off x="3404616" y="5254752"/>
              <a:ext cx="0" cy="197167"/>
            </a:xfrm>
            <a:prstGeom prst="line">
              <a:avLst/>
            </a:prstGeom>
          </p:spPr>
          <p:style>
            <a:lnRef idx="3">
              <a:schemeClr val="accent6"/>
            </a:lnRef>
            <a:fillRef idx="0">
              <a:schemeClr val="accent6"/>
            </a:fillRef>
            <a:effectRef idx="2">
              <a:schemeClr val="accent6"/>
            </a:effectRef>
            <a:fontRef idx="minor">
              <a:schemeClr val="tx1"/>
            </a:fontRef>
          </p:style>
        </p:cxnSp>
      </p:grpSp>
      <p:grpSp>
        <p:nvGrpSpPr>
          <p:cNvPr id="29" name="Groupe 28">
            <a:extLst>
              <a:ext uri="{FF2B5EF4-FFF2-40B4-BE49-F238E27FC236}">
                <a16:creationId xmlns:a16="http://schemas.microsoft.com/office/drawing/2014/main" id="{873E34F0-3551-47A1-A5A6-C3C24FF3F4ED}"/>
              </a:ext>
            </a:extLst>
          </p:cNvPr>
          <p:cNvGrpSpPr/>
          <p:nvPr/>
        </p:nvGrpSpPr>
        <p:grpSpPr>
          <a:xfrm>
            <a:off x="1423416" y="4986528"/>
            <a:ext cx="231648" cy="465391"/>
            <a:chOff x="3288792" y="4986528"/>
            <a:chExt cx="231648" cy="465391"/>
          </a:xfrm>
        </p:grpSpPr>
        <p:sp>
          <p:nvSpPr>
            <p:cNvPr id="30" name="Ellipse 29">
              <a:extLst>
                <a:ext uri="{FF2B5EF4-FFF2-40B4-BE49-F238E27FC236}">
                  <a16:creationId xmlns:a16="http://schemas.microsoft.com/office/drawing/2014/main" id="{3102D6A8-7E3C-4CB2-A4E0-F7DF5C93DA5C}"/>
                </a:ext>
              </a:extLst>
            </p:cNvPr>
            <p:cNvSpPr/>
            <p:nvPr/>
          </p:nvSpPr>
          <p:spPr>
            <a:xfrm>
              <a:off x="3288792" y="4986528"/>
              <a:ext cx="231648" cy="268224"/>
            </a:xfrm>
            <a:prstGeom prst="ellipse">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a:p>
          </p:txBody>
        </p:sp>
        <p:cxnSp>
          <p:nvCxnSpPr>
            <p:cNvPr id="31" name="Connecteur droit 30">
              <a:extLst>
                <a:ext uri="{FF2B5EF4-FFF2-40B4-BE49-F238E27FC236}">
                  <a16:creationId xmlns:a16="http://schemas.microsoft.com/office/drawing/2014/main" id="{7E867B59-F89B-4552-8DD6-38F444A57683}"/>
                </a:ext>
              </a:extLst>
            </p:cNvPr>
            <p:cNvCxnSpPr>
              <a:stCxn id="30" idx="4"/>
            </p:cNvCxnSpPr>
            <p:nvPr/>
          </p:nvCxnSpPr>
          <p:spPr>
            <a:xfrm>
              <a:off x="3404616" y="5254752"/>
              <a:ext cx="0" cy="197167"/>
            </a:xfrm>
            <a:prstGeom prst="line">
              <a:avLst/>
            </a:prstGeom>
          </p:spPr>
          <p:style>
            <a:lnRef idx="3">
              <a:schemeClr val="accent6"/>
            </a:lnRef>
            <a:fillRef idx="0">
              <a:schemeClr val="accent6"/>
            </a:fillRef>
            <a:effectRef idx="2">
              <a:schemeClr val="accent6"/>
            </a:effectRef>
            <a:fontRef idx="minor">
              <a:schemeClr val="tx1"/>
            </a:fontRef>
          </p:style>
        </p:cxnSp>
      </p:grpSp>
      <p:grpSp>
        <p:nvGrpSpPr>
          <p:cNvPr id="32" name="Groupe 31">
            <a:extLst>
              <a:ext uri="{FF2B5EF4-FFF2-40B4-BE49-F238E27FC236}">
                <a16:creationId xmlns:a16="http://schemas.microsoft.com/office/drawing/2014/main" id="{5CE7D4B7-6A4C-4FFD-8018-1548878D0FF6}"/>
              </a:ext>
            </a:extLst>
          </p:cNvPr>
          <p:cNvGrpSpPr/>
          <p:nvPr/>
        </p:nvGrpSpPr>
        <p:grpSpPr>
          <a:xfrm>
            <a:off x="417576" y="5004816"/>
            <a:ext cx="231648" cy="465391"/>
            <a:chOff x="3288792" y="4986528"/>
            <a:chExt cx="231648" cy="465391"/>
          </a:xfrm>
        </p:grpSpPr>
        <p:sp>
          <p:nvSpPr>
            <p:cNvPr id="33" name="Ellipse 32">
              <a:extLst>
                <a:ext uri="{FF2B5EF4-FFF2-40B4-BE49-F238E27FC236}">
                  <a16:creationId xmlns:a16="http://schemas.microsoft.com/office/drawing/2014/main" id="{E21D4863-9B7E-43B6-86AE-318381684D4C}"/>
                </a:ext>
              </a:extLst>
            </p:cNvPr>
            <p:cNvSpPr/>
            <p:nvPr/>
          </p:nvSpPr>
          <p:spPr>
            <a:xfrm>
              <a:off x="3288792" y="4986528"/>
              <a:ext cx="231648" cy="268224"/>
            </a:xfrm>
            <a:prstGeom prst="ellipse">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a:p>
          </p:txBody>
        </p:sp>
        <p:cxnSp>
          <p:nvCxnSpPr>
            <p:cNvPr id="34" name="Connecteur droit 33">
              <a:extLst>
                <a:ext uri="{FF2B5EF4-FFF2-40B4-BE49-F238E27FC236}">
                  <a16:creationId xmlns:a16="http://schemas.microsoft.com/office/drawing/2014/main" id="{10E82611-2CE2-4790-A7E9-365BFECB7962}"/>
                </a:ext>
              </a:extLst>
            </p:cNvPr>
            <p:cNvCxnSpPr>
              <a:stCxn id="33" idx="4"/>
            </p:cNvCxnSpPr>
            <p:nvPr/>
          </p:nvCxnSpPr>
          <p:spPr>
            <a:xfrm>
              <a:off x="3404616" y="5254752"/>
              <a:ext cx="0" cy="197167"/>
            </a:xfrm>
            <a:prstGeom prst="line">
              <a:avLst/>
            </a:prstGeom>
          </p:spPr>
          <p:style>
            <a:lnRef idx="3">
              <a:schemeClr val="accent6"/>
            </a:lnRef>
            <a:fillRef idx="0">
              <a:schemeClr val="accent6"/>
            </a:fillRef>
            <a:effectRef idx="2">
              <a:schemeClr val="accent6"/>
            </a:effectRef>
            <a:fontRef idx="minor">
              <a:schemeClr val="tx1"/>
            </a:fontRef>
          </p:style>
        </p:cxnSp>
      </p:grpSp>
      <p:grpSp>
        <p:nvGrpSpPr>
          <p:cNvPr id="35" name="Groupe 34">
            <a:extLst>
              <a:ext uri="{FF2B5EF4-FFF2-40B4-BE49-F238E27FC236}">
                <a16:creationId xmlns:a16="http://schemas.microsoft.com/office/drawing/2014/main" id="{D002BF02-46C9-487D-BCF5-4EBDC1759A9B}"/>
              </a:ext>
            </a:extLst>
          </p:cNvPr>
          <p:cNvGrpSpPr/>
          <p:nvPr/>
        </p:nvGrpSpPr>
        <p:grpSpPr>
          <a:xfrm>
            <a:off x="295657" y="2007267"/>
            <a:ext cx="231648" cy="465391"/>
            <a:chOff x="3288792" y="4986528"/>
            <a:chExt cx="231648" cy="465391"/>
          </a:xfrm>
        </p:grpSpPr>
        <p:sp>
          <p:nvSpPr>
            <p:cNvPr id="36" name="Ellipse 35">
              <a:extLst>
                <a:ext uri="{FF2B5EF4-FFF2-40B4-BE49-F238E27FC236}">
                  <a16:creationId xmlns:a16="http://schemas.microsoft.com/office/drawing/2014/main" id="{4953625B-AD36-474B-8DF5-29C04526F4F4}"/>
                </a:ext>
              </a:extLst>
            </p:cNvPr>
            <p:cNvSpPr/>
            <p:nvPr/>
          </p:nvSpPr>
          <p:spPr>
            <a:xfrm>
              <a:off x="3288792" y="4986528"/>
              <a:ext cx="231648" cy="268224"/>
            </a:xfrm>
            <a:prstGeom prst="ellipse">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a:p>
          </p:txBody>
        </p:sp>
        <p:cxnSp>
          <p:nvCxnSpPr>
            <p:cNvPr id="37" name="Connecteur droit 36">
              <a:extLst>
                <a:ext uri="{FF2B5EF4-FFF2-40B4-BE49-F238E27FC236}">
                  <a16:creationId xmlns:a16="http://schemas.microsoft.com/office/drawing/2014/main" id="{04F82ED7-4E35-4A22-AFD3-A1DBE24AB86E}"/>
                </a:ext>
              </a:extLst>
            </p:cNvPr>
            <p:cNvCxnSpPr>
              <a:stCxn id="36" idx="4"/>
            </p:cNvCxnSpPr>
            <p:nvPr/>
          </p:nvCxnSpPr>
          <p:spPr>
            <a:xfrm>
              <a:off x="3404616" y="5254752"/>
              <a:ext cx="0" cy="197167"/>
            </a:xfrm>
            <a:prstGeom prst="line">
              <a:avLst/>
            </a:prstGeom>
          </p:spPr>
          <p:style>
            <a:lnRef idx="3">
              <a:schemeClr val="accent6"/>
            </a:lnRef>
            <a:fillRef idx="0">
              <a:schemeClr val="accent6"/>
            </a:fillRef>
            <a:effectRef idx="2">
              <a:schemeClr val="accent6"/>
            </a:effectRef>
            <a:fontRef idx="minor">
              <a:schemeClr val="tx1"/>
            </a:fontRef>
          </p:style>
        </p:cxnSp>
      </p:grpSp>
      <p:sp>
        <p:nvSpPr>
          <p:cNvPr id="39" name="ZoneTexte 38">
            <a:extLst>
              <a:ext uri="{FF2B5EF4-FFF2-40B4-BE49-F238E27FC236}">
                <a16:creationId xmlns:a16="http://schemas.microsoft.com/office/drawing/2014/main" id="{1DDDE9A3-C3BD-4EC9-BE39-C80C4BFA26EF}"/>
              </a:ext>
            </a:extLst>
          </p:cNvPr>
          <p:cNvSpPr txBox="1"/>
          <p:nvPr/>
        </p:nvSpPr>
        <p:spPr>
          <a:xfrm>
            <a:off x="548641" y="6181457"/>
            <a:ext cx="2627642" cy="369332"/>
          </a:xfrm>
          <a:prstGeom prst="rect">
            <a:avLst/>
          </a:prstGeom>
          <a:noFill/>
        </p:spPr>
        <p:txBody>
          <a:bodyPr wrap="none" rtlCol="0">
            <a:spAutoFit/>
          </a:bodyPr>
          <a:lstStyle/>
          <a:p>
            <a:r>
              <a:rPr lang="en-US" dirty="0"/>
              <a:t>Non virtualized computer </a:t>
            </a:r>
            <a:endParaRPr lang="fr-FR" dirty="0"/>
          </a:p>
        </p:txBody>
      </p:sp>
      <p:sp>
        <p:nvSpPr>
          <p:cNvPr id="40" name="ZoneTexte 39">
            <a:extLst>
              <a:ext uri="{FF2B5EF4-FFF2-40B4-BE49-F238E27FC236}">
                <a16:creationId xmlns:a16="http://schemas.microsoft.com/office/drawing/2014/main" id="{33984311-2048-44A5-BA1E-DBFAA2B453D9}"/>
              </a:ext>
            </a:extLst>
          </p:cNvPr>
          <p:cNvSpPr txBox="1"/>
          <p:nvPr/>
        </p:nvSpPr>
        <p:spPr>
          <a:xfrm>
            <a:off x="585217" y="2090825"/>
            <a:ext cx="843693" cy="369332"/>
          </a:xfrm>
          <a:prstGeom prst="rect">
            <a:avLst/>
          </a:prstGeom>
          <a:noFill/>
        </p:spPr>
        <p:txBody>
          <a:bodyPr wrap="none" rtlCol="0">
            <a:spAutoFit/>
          </a:bodyPr>
          <a:lstStyle/>
          <a:p>
            <a:r>
              <a:rPr lang="en-US" dirty="0"/>
              <a:t>Drivers</a:t>
            </a:r>
            <a:endParaRPr lang="fr-FR" dirty="0"/>
          </a:p>
        </p:txBody>
      </p:sp>
      <p:sp>
        <p:nvSpPr>
          <p:cNvPr id="41" name="ZoneTexte 40">
            <a:extLst>
              <a:ext uri="{FF2B5EF4-FFF2-40B4-BE49-F238E27FC236}">
                <a16:creationId xmlns:a16="http://schemas.microsoft.com/office/drawing/2014/main" id="{44EB62C1-AB02-44FF-83CF-C144F0DAFEF8}"/>
              </a:ext>
            </a:extLst>
          </p:cNvPr>
          <p:cNvSpPr txBox="1"/>
          <p:nvPr/>
        </p:nvSpPr>
        <p:spPr>
          <a:xfrm>
            <a:off x="4782179" y="6176429"/>
            <a:ext cx="2182008" cy="369332"/>
          </a:xfrm>
          <a:prstGeom prst="rect">
            <a:avLst/>
          </a:prstGeom>
          <a:noFill/>
        </p:spPr>
        <p:txBody>
          <a:bodyPr wrap="none" rtlCol="0">
            <a:spAutoFit/>
          </a:bodyPr>
          <a:lstStyle/>
          <a:p>
            <a:r>
              <a:rPr lang="en-US" dirty="0"/>
              <a:t>virtualized computer </a:t>
            </a:r>
            <a:endParaRPr lang="fr-FR" dirty="0"/>
          </a:p>
        </p:txBody>
      </p:sp>
      <p:sp>
        <p:nvSpPr>
          <p:cNvPr id="42" name="Rectangle 41">
            <a:extLst>
              <a:ext uri="{FF2B5EF4-FFF2-40B4-BE49-F238E27FC236}">
                <a16:creationId xmlns:a16="http://schemas.microsoft.com/office/drawing/2014/main" id="{D76CED69-912A-4A96-8925-17BE49C1BBF5}"/>
              </a:ext>
            </a:extLst>
          </p:cNvPr>
          <p:cNvSpPr/>
          <p:nvPr/>
        </p:nvSpPr>
        <p:spPr>
          <a:xfrm>
            <a:off x="4312920" y="4535423"/>
            <a:ext cx="3599688" cy="800613"/>
          </a:xfrm>
          <a:prstGeom prst="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Hypervisor</a:t>
            </a:r>
          </a:p>
          <a:p>
            <a:pPr algn="ctr"/>
            <a:endParaRPr lang="en-US" dirty="0"/>
          </a:p>
        </p:txBody>
      </p:sp>
      <p:grpSp>
        <p:nvGrpSpPr>
          <p:cNvPr id="43" name="Groupe 42">
            <a:extLst>
              <a:ext uri="{FF2B5EF4-FFF2-40B4-BE49-F238E27FC236}">
                <a16:creationId xmlns:a16="http://schemas.microsoft.com/office/drawing/2014/main" id="{5603F4A5-9902-4033-B771-FC6D6471DB8E}"/>
              </a:ext>
            </a:extLst>
          </p:cNvPr>
          <p:cNvGrpSpPr/>
          <p:nvPr/>
        </p:nvGrpSpPr>
        <p:grpSpPr>
          <a:xfrm>
            <a:off x="7376159" y="4994602"/>
            <a:ext cx="231648" cy="465391"/>
            <a:chOff x="3288792" y="4986528"/>
            <a:chExt cx="231648" cy="465391"/>
          </a:xfrm>
        </p:grpSpPr>
        <p:sp>
          <p:nvSpPr>
            <p:cNvPr id="44" name="Ellipse 43">
              <a:extLst>
                <a:ext uri="{FF2B5EF4-FFF2-40B4-BE49-F238E27FC236}">
                  <a16:creationId xmlns:a16="http://schemas.microsoft.com/office/drawing/2014/main" id="{85A03566-E855-4518-9546-6796C0ACCD9D}"/>
                </a:ext>
              </a:extLst>
            </p:cNvPr>
            <p:cNvSpPr/>
            <p:nvPr/>
          </p:nvSpPr>
          <p:spPr>
            <a:xfrm>
              <a:off x="3288792" y="4986528"/>
              <a:ext cx="231648" cy="268224"/>
            </a:xfrm>
            <a:prstGeom prst="ellipse">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a:p>
          </p:txBody>
        </p:sp>
        <p:cxnSp>
          <p:nvCxnSpPr>
            <p:cNvPr id="45" name="Connecteur droit 44">
              <a:extLst>
                <a:ext uri="{FF2B5EF4-FFF2-40B4-BE49-F238E27FC236}">
                  <a16:creationId xmlns:a16="http://schemas.microsoft.com/office/drawing/2014/main" id="{A3B18AED-17BA-46DC-953D-5B81A3CD10F9}"/>
                </a:ext>
              </a:extLst>
            </p:cNvPr>
            <p:cNvCxnSpPr>
              <a:stCxn id="44" idx="4"/>
            </p:cNvCxnSpPr>
            <p:nvPr/>
          </p:nvCxnSpPr>
          <p:spPr>
            <a:xfrm>
              <a:off x="3404616" y="5254752"/>
              <a:ext cx="0" cy="197167"/>
            </a:xfrm>
            <a:prstGeom prst="line">
              <a:avLst/>
            </a:prstGeom>
          </p:spPr>
          <p:style>
            <a:lnRef idx="3">
              <a:schemeClr val="accent6"/>
            </a:lnRef>
            <a:fillRef idx="0">
              <a:schemeClr val="accent6"/>
            </a:fillRef>
            <a:effectRef idx="2">
              <a:schemeClr val="accent6"/>
            </a:effectRef>
            <a:fontRef idx="minor">
              <a:schemeClr val="tx1"/>
            </a:fontRef>
          </p:style>
        </p:cxnSp>
      </p:grpSp>
      <p:grpSp>
        <p:nvGrpSpPr>
          <p:cNvPr id="46" name="Groupe 45">
            <a:extLst>
              <a:ext uri="{FF2B5EF4-FFF2-40B4-BE49-F238E27FC236}">
                <a16:creationId xmlns:a16="http://schemas.microsoft.com/office/drawing/2014/main" id="{4A0E167B-2CAF-4F28-B04A-9FEEB94B5BD4}"/>
              </a:ext>
            </a:extLst>
          </p:cNvPr>
          <p:cNvGrpSpPr/>
          <p:nvPr/>
        </p:nvGrpSpPr>
        <p:grpSpPr>
          <a:xfrm>
            <a:off x="6387846" y="5022056"/>
            <a:ext cx="231648" cy="465391"/>
            <a:chOff x="3288792" y="4986528"/>
            <a:chExt cx="231648" cy="465391"/>
          </a:xfrm>
        </p:grpSpPr>
        <p:sp>
          <p:nvSpPr>
            <p:cNvPr id="47" name="Ellipse 46">
              <a:extLst>
                <a:ext uri="{FF2B5EF4-FFF2-40B4-BE49-F238E27FC236}">
                  <a16:creationId xmlns:a16="http://schemas.microsoft.com/office/drawing/2014/main" id="{CAEA94E7-80CA-4960-B65A-56FF8D8FAE65}"/>
                </a:ext>
              </a:extLst>
            </p:cNvPr>
            <p:cNvSpPr/>
            <p:nvPr/>
          </p:nvSpPr>
          <p:spPr>
            <a:xfrm>
              <a:off x="3288792" y="4986528"/>
              <a:ext cx="231648" cy="268224"/>
            </a:xfrm>
            <a:prstGeom prst="ellipse">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a:p>
          </p:txBody>
        </p:sp>
        <p:cxnSp>
          <p:nvCxnSpPr>
            <p:cNvPr id="48" name="Connecteur droit 47">
              <a:extLst>
                <a:ext uri="{FF2B5EF4-FFF2-40B4-BE49-F238E27FC236}">
                  <a16:creationId xmlns:a16="http://schemas.microsoft.com/office/drawing/2014/main" id="{EBB69EED-078F-44DA-BC6B-148EF3FF72BE}"/>
                </a:ext>
              </a:extLst>
            </p:cNvPr>
            <p:cNvCxnSpPr>
              <a:stCxn id="47" idx="4"/>
            </p:cNvCxnSpPr>
            <p:nvPr/>
          </p:nvCxnSpPr>
          <p:spPr>
            <a:xfrm>
              <a:off x="3404616" y="5254752"/>
              <a:ext cx="0" cy="197167"/>
            </a:xfrm>
            <a:prstGeom prst="line">
              <a:avLst/>
            </a:prstGeom>
          </p:spPr>
          <p:style>
            <a:lnRef idx="3">
              <a:schemeClr val="accent6"/>
            </a:lnRef>
            <a:fillRef idx="0">
              <a:schemeClr val="accent6"/>
            </a:fillRef>
            <a:effectRef idx="2">
              <a:schemeClr val="accent6"/>
            </a:effectRef>
            <a:fontRef idx="minor">
              <a:schemeClr val="tx1"/>
            </a:fontRef>
          </p:style>
        </p:cxnSp>
      </p:grpSp>
      <p:grpSp>
        <p:nvGrpSpPr>
          <p:cNvPr id="49" name="Groupe 48">
            <a:extLst>
              <a:ext uri="{FF2B5EF4-FFF2-40B4-BE49-F238E27FC236}">
                <a16:creationId xmlns:a16="http://schemas.microsoft.com/office/drawing/2014/main" id="{4E6F290F-4FF3-46EE-AC65-DE8152859963}"/>
              </a:ext>
            </a:extLst>
          </p:cNvPr>
          <p:cNvGrpSpPr/>
          <p:nvPr/>
        </p:nvGrpSpPr>
        <p:grpSpPr>
          <a:xfrm>
            <a:off x="5515356" y="4994602"/>
            <a:ext cx="231648" cy="465391"/>
            <a:chOff x="3288792" y="4986528"/>
            <a:chExt cx="231648" cy="465391"/>
          </a:xfrm>
        </p:grpSpPr>
        <p:sp>
          <p:nvSpPr>
            <p:cNvPr id="50" name="Ellipse 49">
              <a:extLst>
                <a:ext uri="{FF2B5EF4-FFF2-40B4-BE49-F238E27FC236}">
                  <a16:creationId xmlns:a16="http://schemas.microsoft.com/office/drawing/2014/main" id="{46880CFA-153A-4B76-9B59-73D784627121}"/>
                </a:ext>
              </a:extLst>
            </p:cNvPr>
            <p:cNvSpPr/>
            <p:nvPr/>
          </p:nvSpPr>
          <p:spPr>
            <a:xfrm>
              <a:off x="3288792" y="4986528"/>
              <a:ext cx="231648" cy="268224"/>
            </a:xfrm>
            <a:prstGeom prst="ellipse">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a:p>
          </p:txBody>
        </p:sp>
        <p:cxnSp>
          <p:nvCxnSpPr>
            <p:cNvPr id="51" name="Connecteur droit 50">
              <a:extLst>
                <a:ext uri="{FF2B5EF4-FFF2-40B4-BE49-F238E27FC236}">
                  <a16:creationId xmlns:a16="http://schemas.microsoft.com/office/drawing/2014/main" id="{801562DB-507D-4158-9A58-9D7D76547236}"/>
                </a:ext>
              </a:extLst>
            </p:cNvPr>
            <p:cNvCxnSpPr>
              <a:stCxn id="50" idx="4"/>
            </p:cNvCxnSpPr>
            <p:nvPr/>
          </p:nvCxnSpPr>
          <p:spPr>
            <a:xfrm>
              <a:off x="3404616" y="5254752"/>
              <a:ext cx="0" cy="197167"/>
            </a:xfrm>
            <a:prstGeom prst="line">
              <a:avLst/>
            </a:prstGeom>
          </p:spPr>
          <p:style>
            <a:lnRef idx="3">
              <a:schemeClr val="accent6"/>
            </a:lnRef>
            <a:fillRef idx="0">
              <a:schemeClr val="accent6"/>
            </a:fillRef>
            <a:effectRef idx="2">
              <a:schemeClr val="accent6"/>
            </a:effectRef>
            <a:fontRef idx="minor">
              <a:schemeClr val="tx1"/>
            </a:fontRef>
          </p:style>
        </p:cxnSp>
      </p:grpSp>
      <p:grpSp>
        <p:nvGrpSpPr>
          <p:cNvPr id="52" name="Groupe 51">
            <a:extLst>
              <a:ext uri="{FF2B5EF4-FFF2-40B4-BE49-F238E27FC236}">
                <a16:creationId xmlns:a16="http://schemas.microsoft.com/office/drawing/2014/main" id="{0EFC305D-9044-426F-92F3-E25F4A223727}"/>
              </a:ext>
            </a:extLst>
          </p:cNvPr>
          <p:cNvGrpSpPr/>
          <p:nvPr/>
        </p:nvGrpSpPr>
        <p:grpSpPr>
          <a:xfrm>
            <a:off x="4501895" y="5022056"/>
            <a:ext cx="231648" cy="465391"/>
            <a:chOff x="3288792" y="4986528"/>
            <a:chExt cx="231648" cy="465391"/>
          </a:xfrm>
        </p:grpSpPr>
        <p:sp>
          <p:nvSpPr>
            <p:cNvPr id="53" name="Ellipse 52">
              <a:extLst>
                <a:ext uri="{FF2B5EF4-FFF2-40B4-BE49-F238E27FC236}">
                  <a16:creationId xmlns:a16="http://schemas.microsoft.com/office/drawing/2014/main" id="{910F8D78-137B-4896-A9EF-9AB2A7A2B249}"/>
                </a:ext>
              </a:extLst>
            </p:cNvPr>
            <p:cNvSpPr/>
            <p:nvPr/>
          </p:nvSpPr>
          <p:spPr>
            <a:xfrm>
              <a:off x="3288792" y="4986528"/>
              <a:ext cx="231648" cy="268224"/>
            </a:xfrm>
            <a:prstGeom prst="ellipse">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a:p>
          </p:txBody>
        </p:sp>
        <p:cxnSp>
          <p:nvCxnSpPr>
            <p:cNvPr id="54" name="Connecteur droit 53">
              <a:extLst>
                <a:ext uri="{FF2B5EF4-FFF2-40B4-BE49-F238E27FC236}">
                  <a16:creationId xmlns:a16="http://schemas.microsoft.com/office/drawing/2014/main" id="{886B8951-CC6B-4F07-A682-D94520DFB587}"/>
                </a:ext>
              </a:extLst>
            </p:cNvPr>
            <p:cNvCxnSpPr>
              <a:stCxn id="53" idx="4"/>
            </p:cNvCxnSpPr>
            <p:nvPr/>
          </p:nvCxnSpPr>
          <p:spPr>
            <a:xfrm>
              <a:off x="3404616" y="5254752"/>
              <a:ext cx="0" cy="197167"/>
            </a:xfrm>
            <a:prstGeom prst="line">
              <a:avLst/>
            </a:prstGeom>
          </p:spPr>
          <p:style>
            <a:lnRef idx="3">
              <a:schemeClr val="accent6"/>
            </a:lnRef>
            <a:fillRef idx="0">
              <a:schemeClr val="accent6"/>
            </a:fillRef>
            <a:effectRef idx="2">
              <a:schemeClr val="accent6"/>
            </a:effectRef>
            <a:fontRef idx="minor">
              <a:schemeClr val="tx1"/>
            </a:fontRef>
          </p:style>
        </p:cxnSp>
      </p:grpSp>
      <p:sp>
        <p:nvSpPr>
          <p:cNvPr id="63" name="Rectangle : coins arrondis 62">
            <a:extLst>
              <a:ext uri="{FF2B5EF4-FFF2-40B4-BE49-F238E27FC236}">
                <a16:creationId xmlns:a16="http://schemas.microsoft.com/office/drawing/2014/main" id="{AB7CAD3F-0354-44E2-8AE2-1571FD911300}"/>
              </a:ext>
            </a:extLst>
          </p:cNvPr>
          <p:cNvSpPr/>
          <p:nvPr/>
        </p:nvSpPr>
        <p:spPr>
          <a:xfrm>
            <a:off x="6780280" y="1806571"/>
            <a:ext cx="1132328" cy="2676404"/>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fr-FR" dirty="0"/>
          </a:p>
        </p:txBody>
      </p:sp>
      <p:sp>
        <p:nvSpPr>
          <p:cNvPr id="64" name="Rectangle 63">
            <a:extLst>
              <a:ext uri="{FF2B5EF4-FFF2-40B4-BE49-F238E27FC236}">
                <a16:creationId xmlns:a16="http://schemas.microsoft.com/office/drawing/2014/main" id="{5DA6500F-8715-4A85-9CC7-860B7B5B1217}"/>
              </a:ext>
            </a:extLst>
          </p:cNvPr>
          <p:cNvSpPr/>
          <p:nvPr/>
        </p:nvSpPr>
        <p:spPr>
          <a:xfrm>
            <a:off x="6864860" y="3254310"/>
            <a:ext cx="963168" cy="1051523"/>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dirty="0"/>
              <a:t>OS</a:t>
            </a:r>
            <a:endParaRPr lang="fr-FR" dirty="0"/>
          </a:p>
        </p:txBody>
      </p:sp>
      <p:sp>
        <p:nvSpPr>
          <p:cNvPr id="65" name="Rectangle 64">
            <a:extLst>
              <a:ext uri="{FF2B5EF4-FFF2-40B4-BE49-F238E27FC236}">
                <a16:creationId xmlns:a16="http://schemas.microsoft.com/office/drawing/2014/main" id="{31DB0C7C-AE83-478E-97F3-EEE7F8498093}"/>
              </a:ext>
            </a:extLst>
          </p:cNvPr>
          <p:cNvSpPr/>
          <p:nvPr/>
        </p:nvSpPr>
        <p:spPr>
          <a:xfrm>
            <a:off x="6864860" y="2366675"/>
            <a:ext cx="971548" cy="829693"/>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APP</a:t>
            </a:r>
            <a:endParaRPr lang="fr-FR" dirty="0"/>
          </a:p>
        </p:txBody>
      </p:sp>
      <p:sp>
        <p:nvSpPr>
          <p:cNvPr id="66" name="ZoneTexte 65">
            <a:extLst>
              <a:ext uri="{FF2B5EF4-FFF2-40B4-BE49-F238E27FC236}">
                <a16:creationId xmlns:a16="http://schemas.microsoft.com/office/drawing/2014/main" id="{9E44F5F8-C7D3-4D5B-993D-5711C91457C8}"/>
              </a:ext>
            </a:extLst>
          </p:cNvPr>
          <p:cNvSpPr txBox="1"/>
          <p:nvPr/>
        </p:nvSpPr>
        <p:spPr>
          <a:xfrm>
            <a:off x="7085613" y="1913178"/>
            <a:ext cx="522900" cy="369332"/>
          </a:xfrm>
          <a:prstGeom prst="rect">
            <a:avLst/>
          </a:prstGeom>
          <a:noFill/>
        </p:spPr>
        <p:txBody>
          <a:bodyPr wrap="none" rtlCol="0">
            <a:spAutoFit/>
          </a:bodyPr>
          <a:lstStyle/>
          <a:p>
            <a:r>
              <a:rPr lang="en-US" b="1" dirty="0"/>
              <a:t>VM</a:t>
            </a:r>
            <a:endParaRPr lang="fr-FR" b="1" dirty="0"/>
          </a:p>
        </p:txBody>
      </p:sp>
      <p:grpSp>
        <p:nvGrpSpPr>
          <p:cNvPr id="72" name="Groupe 71">
            <a:extLst>
              <a:ext uri="{FF2B5EF4-FFF2-40B4-BE49-F238E27FC236}">
                <a16:creationId xmlns:a16="http://schemas.microsoft.com/office/drawing/2014/main" id="{6EDC84DF-7549-4B6C-BFE7-C389F1A684E0}"/>
              </a:ext>
            </a:extLst>
          </p:cNvPr>
          <p:cNvGrpSpPr/>
          <p:nvPr/>
        </p:nvGrpSpPr>
        <p:grpSpPr>
          <a:xfrm>
            <a:off x="4299370" y="1764725"/>
            <a:ext cx="1132328" cy="2676404"/>
            <a:chOff x="4299370" y="1764725"/>
            <a:chExt cx="1132328" cy="2676404"/>
          </a:xfrm>
        </p:grpSpPr>
        <p:sp>
          <p:nvSpPr>
            <p:cNvPr id="68" name="Rectangle : coins arrondis 67">
              <a:extLst>
                <a:ext uri="{FF2B5EF4-FFF2-40B4-BE49-F238E27FC236}">
                  <a16:creationId xmlns:a16="http://schemas.microsoft.com/office/drawing/2014/main" id="{7F865CCA-E19B-4711-BD30-9846323ECC95}"/>
                </a:ext>
              </a:extLst>
            </p:cNvPr>
            <p:cNvSpPr/>
            <p:nvPr/>
          </p:nvSpPr>
          <p:spPr>
            <a:xfrm>
              <a:off x="4299370" y="1764725"/>
              <a:ext cx="1132328" cy="2676404"/>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fr-FR" dirty="0"/>
            </a:p>
          </p:txBody>
        </p:sp>
        <p:sp>
          <p:nvSpPr>
            <p:cNvPr id="69" name="Rectangle 68">
              <a:extLst>
                <a:ext uri="{FF2B5EF4-FFF2-40B4-BE49-F238E27FC236}">
                  <a16:creationId xmlns:a16="http://schemas.microsoft.com/office/drawing/2014/main" id="{161D6627-8CE5-415D-826F-B44491714D57}"/>
                </a:ext>
              </a:extLst>
            </p:cNvPr>
            <p:cNvSpPr/>
            <p:nvPr/>
          </p:nvSpPr>
          <p:spPr>
            <a:xfrm>
              <a:off x="4383950" y="3212464"/>
              <a:ext cx="963168" cy="1051523"/>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dirty="0"/>
                <a:t>OS</a:t>
              </a:r>
              <a:endParaRPr lang="fr-FR" dirty="0"/>
            </a:p>
          </p:txBody>
        </p:sp>
        <p:sp>
          <p:nvSpPr>
            <p:cNvPr id="70" name="Rectangle 69">
              <a:extLst>
                <a:ext uri="{FF2B5EF4-FFF2-40B4-BE49-F238E27FC236}">
                  <a16:creationId xmlns:a16="http://schemas.microsoft.com/office/drawing/2014/main" id="{3F321921-EFD2-44B5-921B-9C702132AF43}"/>
                </a:ext>
              </a:extLst>
            </p:cNvPr>
            <p:cNvSpPr/>
            <p:nvPr/>
          </p:nvSpPr>
          <p:spPr>
            <a:xfrm>
              <a:off x="4383950" y="2324829"/>
              <a:ext cx="971548" cy="829693"/>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APP A</a:t>
              </a:r>
              <a:endParaRPr lang="fr-FR" dirty="0"/>
            </a:p>
          </p:txBody>
        </p:sp>
        <p:sp>
          <p:nvSpPr>
            <p:cNvPr id="71" name="ZoneTexte 70">
              <a:extLst>
                <a:ext uri="{FF2B5EF4-FFF2-40B4-BE49-F238E27FC236}">
                  <a16:creationId xmlns:a16="http://schemas.microsoft.com/office/drawing/2014/main" id="{AD68578B-FA50-45BA-BD39-4B6DFA181865}"/>
                </a:ext>
              </a:extLst>
            </p:cNvPr>
            <p:cNvSpPr txBox="1"/>
            <p:nvPr/>
          </p:nvSpPr>
          <p:spPr>
            <a:xfrm>
              <a:off x="4604703" y="1871332"/>
              <a:ext cx="522900" cy="369332"/>
            </a:xfrm>
            <a:prstGeom prst="rect">
              <a:avLst/>
            </a:prstGeom>
            <a:noFill/>
          </p:spPr>
          <p:txBody>
            <a:bodyPr wrap="none" rtlCol="0">
              <a:spAutoFit/>
            </a:bodyPr>
            <a:lstStyle/>
            <a:p>
              <a:r>
                <a:rPr lang="en-US" b="1" dirty="0"/>
                <a:t>VM</a:t>
              </a:r>
              <a:endParaRPr lang="fr-FR" b="1" dirty="0"/>
            </a:p>
          </p:txBody>
        </p:sp>
      </p:grpSp>
      <p:grpSp>
        <p:nvGrpSpPr>
          <p:cNvPr id="73" name="Groupe 72">
            <a:extLst>
              <a:ext uri="{FF2B5EF4-FFF2-40B4-BE49-F238E27FC236}">
                <a16:creationId xmlns:a16="http://schemas.microsoft.com/office/drawing/2014/main" id="{A612CB84-A9B7-4D04-8952-B3CB6A4B5C70}"/>
              </a:ext>
            </a:extLst>
          </p:cNvPr>
          <p:cNvGrpSpPr/>
          <p:nvPr/>
        </p:nvGrpSpPr>
        <p:grpSpPr>
          <a:xfrm>
            <a:off x="5562766" y="1781591"/>
            <a:ext cx="1132328" cy="2676404"/>
            <a:chOff x="4299370" y="1764725"/>
            <a:chExt cx="1132328" cy="2676404"/>
          </a:xfrm>
        </p:grpSpPr>
        <p:sp>
          <p:nvSpPr>
            <p:cNvPr id="74" name="Rectangle : coins arrondis 73">
              <a:extLst>
                <a:ext uri="{FF2B5EF4-FFF2-40B4-BE49-F238E27FC236}">
                  <a16:creationId xmlns:a16="http://schemas.microsoft.com/office/drawing/2014/main" id="{144B332E-EADC-4D59-8666-6C3A45198294}"/>
                </a:ext>
              </a:extLst>
            </p:cNvPr>
            <p:cNvSpPr/>
            <p:nvPr/>
          </p:nvSpPr>
          <p:spPr>
            <a:xfrm>
              <a:off x="4299370" y="1764725"/>
              <a:ext cx="1132328" cy="2676404"/>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fr-FR" dirty="0"/>
            </a:p>
          </p:txBody>
        </p:sp>
        <p:sp>
          <p:nvSpPr>
            <p:cNvPr id="75" name="Rectangle 74">
              <a:extLst>
                <a:ext uri="{FF2B5EF4-FFF2-40B4-BE49-F238E27FC236}">
                  <a16:creationId xmlns:a16="http://schemas.microsoft.com/office/drawing/2014/main" id="{900A33E5-6A86-449E-B708-227F75F3A006}"/>
                </a:ext>
              </a:extLst>
            </p:cNvPr>
            <p:cNvSpPr/>
            <p:nvPr/>
          </p:nvSpPr>
          <p:spPr>
            <a:xfrm>
              <a:off x="4383950" y="3212464"/>
              <a:ext cx="963168" cy="1051523"/>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dirty="0"/>
                <a:t>OS</a:t>
              </a:r>
              <a:endParaRPr lang="fr-FR" dirty="0"/>
            </a:p>
          </p:txBody>
        </p:sp>
        <p:sp>
          <p:nvSpPr>
            <p:cNvPr id="76" name="Rectangle 75">
              <a:extLst>
                <a:ext uri="{FF2B5EF4-FFF2-40B4-BE49-F238E27FC236}">
                  <a16:creationId xmlns:a16="http://schemas.microsoft.com/office/drawing/2014/main" id="{2B1ABC1B-BAD5-4CC5-B806-49FBB94C2AB2}"/>
                </a:ext>
              </a:extLst>
            </p:cNvPr>
            <p:cNvSpPr/>
            <p:nvPr/>
          </p:nvSpPr>
          <p:spPr>
            <a:xfrm>
              <a:off x="4383950" y="2324829"/>
              <a:ext cx="971548" cy="829693"/>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APP C</a:t>
              </a:r>
              <a:endParaRPr lang="fr-FR" dirty="0"/>
            </a:p>
          </p:txBody>
        </p:sp>
        <p:sp>
          <p:nvSpPr>
            <p:cNvPr id="77" name="ZoneTexte 76">
              <a:extLst>
                <a:ext uri="{FF2B5EF4-FFF2-40B4-BE49-F238E27FC236}">
                  <a16:creationId xmlns:a16="http://schemas.microsoft.com/office/drawing/2014/main" id="{8258F49F-90F7-452C-9DAA-90F8BDC2DBA7}"/>
                </a:ext>
              </a:extLst>
            </p:cNvPr>
            <p:cNvSpPr txBox="1"/>
            <p:nvPr/>
          </p:nvSpPr>
          <p:spPr>
            <a:xfrm>
              <a:off x="4604703" y="1871332"/>
              <a:ext cx="522900" cy="369332"/>
            </a:xfrm>
            <a:prstGeom prst="rect">
              <a:avLst/>
            </a:prstGeom>
            <a:noFill/>
          </p:spPr>
          <p:txBody>
            <a:bodyPr wrap="none" rtlCol="0">
              <a:spAutoFit/>
            </a:bodyPr>
            <a:lstStyle/>
            <a:p>
              <a:r>
                <a:rPr lang="en-US" b="1" dirty="0"/>
                <a:t>VM</a:t>
              </a:r>
              <a:endParaRPr lang="fr-FR" b="1" dirty="0"/>
            </a:p>
          </p:txBody>
        </p:sp>
      </p:grpSp>
      <p:sp>
        <p:nvSpPr>
          <p:cNvPr id="79" name="Rectangle 78">
            <a:extLst>
              <a:ext uri="{FF2B5EF4-FFF2-40B4-BE49-F238E27FC236}">
                <a16:creationId xmlns:a16="http://schemas.microsoft.com/office/drawing/2014/main" id="{D2B0D20C-9B6F-4515-8D93-E3DE8B123B10}"/>
              </a:ext>
            </a:extLst>
          </p:cNvPr>
          <p:cNvSpPr/>
          <p:nvPr/>
        </p:nvSpPr>
        <p:spPr>
          <a:xfrm>
            <a:off x="8254913" y="4711573"/>
            <a:ext cx="3599688" cy="619062"/>
          </a:xfrm>
          <a:prstGeom prst="rect">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Operating System (OS)</a:t>
            </a:r>
          </a:p>
          <a:p>
            <a:pPr algn="ctr"/>
            <a:endParaRPr lang="en-US" dirty="0"/>
          </a:p>
        </p:txBody>
      </p:sp>
      <p:grpSp>
        <p:nvGrpSpPr>
          <p:cNvPr id="80" name="Groupe 79">
            <a:extLst>
              <a:ext uri="{FF2B5EF4-FFF2-40B4-BE49-F238E27FC236}">
                <a16:creationId xmlns:a16="http://schemas.microsoft.com/office/drawing/2014/main" id="{62DF30D2-0684-40FA-84E1-B2C0F30B1BAB}"/>
              </a:ext>
            </a:extLst>
          </p:cNvPr>
          <p:cNvGrpSpPr/>
          <p:nvPr/>
        </p:nvGrpSpPr>
        <p:grpSpPr>
          <a:xfrm>
            <a:off x="11318153" y="4986528"/>
            <a:ext cx="231648" cy="465391"/>
            <a:chOff x="3288792" y="4986528"/>
            <a:chExt cx="231648" cy="465391"/>
          </a:xfrm>
        </p:grpSpPr>
        <p:sp>
          <p:nvSpPr>
            <p:cNvPr id="81" name="Ellipse 80">
              <a:extLst>
                <a:ext uri="{FF2B5EF4-FFF2-40B4-BE49-F238E27FC236}">
                  <a16:creationId xmlns:a16="http://schemas.microsoft.com/office/drawing/2014/main" id="{A810CF9E-2485-4C9B-8A02-BD8B9E27F3C1}"/>
                </a:ext>
              </a:extLst>
            </p:cNvPr>
            <p:cNvSpPr/>
            <p:nvPr/>
          </p:nvSpPr>
          <p:spPr>
            <a:xfrm>
              <a:off x="3288792" y="4986528"/>
              <a:ext cx="231648" cy="268224"/>
            </a:xfrm>
            <a:prstGeom prst="ellipse">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a:p>
          </p:txBody>
        </p:sp>
        <p:cxnSp>
          <p:nvCxnSpPr>
            <p:cNvPr id="82" name="Connecteur droit 81">
              <a:extLst>
                <a:ext uri="{FF2B5EF4-FFF2-40B4-BE49-F238E27FC236}">
                  <a16:creationId xmlns:a16="http://schemas.microsoft.com/office/drawing/2014/main" id="{C8FC1AF4-B11B-47A2-B6BF-A075EF5D3630}"/>
                </a:ext>
              </a:extLst>
            </p:cNvPr>
            <p:cNvCxnSpPr>
              <a:stCxn id="81" idx="4"/>
            </p:cNvCxnSpPr>
            <p:nvPr/>
          </p:nvCxnSpPr>
          <p:spPr>
            <a:xfrm>
              <a:off x="3404616" y="5254752"/>
              <a:ext cx="0" cy="197167"/>
            </a:xfrm>
            <a:prstGeom prst="line">
              <a:avLst/>
            </a:prstGeom>
          </p:spPr>
          <p:style>
            <a:lnRef idx="3">
              <a:schemeClr val="accent6"/>
            </a:lnRef>
            <a:fillRef idx="0">
              <a:schemeClr val="accent6"/>
            </a:fillRef>
            <a:effectRef idx="2">
              <a:schemeClr val="accent6"/>
            </a:effectRef>
            <a:fontRef idx="minor">
              <a:schemeClr val="tx1"/>
            </a:fontRef>
          </p:style>
        </p:cxnSp>
      </p:grpSp>
      <p:grpSp>
        <p:nvGrpSpPr>
          <p:cNvPr id="83" name="Groupe 82">
            <a:extLst>
              <a:ext uri="{FF2B5EF4-FFF2-40B4-BE49-F238E27FC236}">
                <a16:creationId xmlns:a16="http://schemas.microsoft.com/office/drawing/2014/main" id="{DEF3BF7D-4850-4910-AF2F-527DBB132202}"/>
              </a:ext>
            </a:extLst>
          </p:cNvPr>
          <p:cNvGrpSpPr/>
          <p:nvPr/>
        </p:nvGrpSpPr>
        <p:grpSpPr>
          <a:xfrm>
            <a:off x="10336697" y="4992624"/>
            <a:ext cx="231648" cy="465391"/>
            <a:chOff x="3288792" y="4986528"/>
            <a:chExt cx="231648" cy="465391"/>
          </a:xfrm>
        </p:grpSpPr>
        <p:sp>
          <p:nvSpPr>
            <p:cNvPr id="84" name="Ellipse 83">
              <a:extLst>
                <a:ext uri="{FF2B5EF4-FFF2-40B4-BE49-F238E27FC236}">
                  <a16:creationId xmlns:a16="http://schemas.microsoft.com/office/drawing/2014/main" id="{6EA71276-E7D7-4F45-B37A-F2EF35478CA5}"/>
                </a:ext>
              </a:extLst>
            </p:cNvPr>
            <p:cNvSpPr/>
            <p:nvPr/>
          </p:nvSpPr>
          <p:spPr>
            <a:xfrm>
              <a:off x="3288792" y="4986528"/>
              <a:ext cx="231648" cy="268224"/>
            </a:xfrm>
            <a:prstGeom prst="ellipse">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a:p>
          </p:txBody>
        </p:sp>
        <p:cxnSp>
          <p:nvCxnSpPr>
            <p:cNvPr id="85" name="Connecteur droit 84">
              <a:extLst>
                <a:ext uri="{FF2B5EF4-FFF2-40B4-BE49-F238E27FC236}">
                  <a16:creationId xmlns:a16="http://schemas.microsoft.com/office/drawing/2014/main" id="{9C2D1873-C1BC-4E5E-9382-F76A9B0B31F5}"/>
                </a:ext>
              </a:extLst>
            </p:cNvPr>
            <p:cNvCxnSpPr>
              <a:stCxn id="84" idx="4"/>
            </p:cNvCxnSpPr>
            <p:nvPr/>
          </p:nvCxnSpPr>
          <p:spPr>
            <a:xfrm>
              <a:off x="3404616" y="5254752"/>
              <a:ext cx="0" cy="197167"/>
            </a:xfrm>
            <a:prstGeom prst="line">
              <a:avLst/>
            </a:prstGeom>
          </p:spPr>
          <p:style>
            <a:lnRef idx="3">
              <a:schemeClr val="accent6"/>
            </a:lnRef>
            <a:fillRef idx="0">
              <a:schemeClr val="accent6"/>
            </a:fillRef>
            <a:effectRef idx="2">
              <a:schemeClr val="accent6"/>
            </a:effectRef>
            <a:fontRef idx="minor">
              <a:schemeClr val="tx1"/>
            </a:fontRef>
          </p:style>
        </p:cxnSp>
      </p:grpSp>
      <p:grpSp>
        <p:nvGrpSpPr>
          <p:cNvPr id="86" name="Groupe 85">
            <a:extLst>
              <a:ext uri="{FF2B5EF4-FFF2-40B4-BE49-F238E27FC236}">
                <a16:creationId xmlns:a16="http://schemas.microsoft.com/office/drawing/2014/main" id="{D6D675C8-D692-400F-9BD2-3A8EF9546487}"/>
              </a:ext>
            </a:extLst>
          </p:cNvPr>
          <p:cNvGrpSpPr/>
          <p:nvPr/>
        </p:nvGrpSpPr>
        <p:grpSpPr>
          <a:xfrm>
            <a:off x="9452777" y="4986528"/>
            <a:ext cx="231648" cy="465391"/>
            <a:chOff x="3288792" y="4986528"/>
            <a:chExt cx="231648" cy="465391"/>
          </a:xfrm>
        </p:grpSpPr>
        <p:sp>
          <p:nvSpPr>
            <p:cNvPr id="87" name="Ellipse 86">
              <a:extLst>
                <a:ext uri="{FF2B5EF4-FFF2-40B4-BE49-F238E27FC236}">
                  <a16:creationId xmlns:a16="http://schemas.microsoft.com/office/drawing/2014/main" id="{9F333ACB-DFAE-485E-AB42-63D10E3ACCF6}"/>
                </a:ext>
              </a:extLst>
            </p:cNvPr>
            <p:cNvSpPr/>
            <p:nvPr/>
          </p:nvSpPr>
          <p:spPr>
            <a:xfrm>
              <a:off x="3288792" y="4986528"/>
              <a:ext cx="231648" cy="268224"/>
            </a:xfrm>
            <a:prstGeom prst="ellipse">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a:p>
          </p:txBody>
        </p:sp>
        <p:cxnSp>
          <p:nvCxnSpPr>
            <p:cNvPr id="88" name="Connecteur droit 87">
              <a:extLst>
                <a:ext uri="{FF2B5EF4-FFF2-40B4-BE49-F238E27FC236}">
                  <a16:creationId xmlns:a16="http://schemas.microsoft.com/office/drawing/2014/main" id="{DDBC74DE-D993-475F-B581-9736416EE248}"/>
                </a:ext>
              </a:extLst>
            </p:cNvPr>
            <p:cNvCxnSpPr>
              <a:stCxn id="87" idx="4"/>
            </p:cNvCxnSpPr>
            <p:nvPr/>
          </p:nvCxnSpPr>
          <p:spPr>
            <a:xfrm>
              <a:off x="3404616" y="5254752"/>
              <a:ext cx="0" cy="197167"/>
            </a:xfrm>
            <a:prstGeom prst="line">
              <a:avLst/>
            </a:prstGeom>
          </p:spPr>
          <p:style>
            <a:lnRef idx="3">
              <a:schemeClr val="accent6"/>
            </a:lnRef>
            <a:fillRef idx="0">
              <a:schemeClr val="accent6"/>
            </a:fillRef>
            <a:effectRef idx="2">
              <a:schemeClr val="accent6"/>
            </a:effectRef>
            <a:fontRef idx="minor">
              <a:schemeClr val="tx1"/>
            </a:fontRef>
          </p:style>
        </p:cxnSp>
      </p:grpSp>
      <p:grpSp>
        <p:nvGrpSpPr>
          <p:cNvPr id="89" name="Groupe 88">
            <a:extLst>
              <a:ext uri="{FF2B5EF4-FFF2-40B4-BE49-F238E27FC236}">
                <a16:creationId xmlns:a16="http://schemas.microsoft.com/office/drawing/2014/main" id="{934BBDFF-6925-468F-9773-DF40186714BA}"/>
              </a:ext>
            </a:extLst>
          </p:cNvPr>
          <p:cNvGrpSpPr/>
          <p:nvPr/>
        </p:nvGrpSpPr>
        <p:grpSpPr>
          <a:xfrm>
            <a:off x="8446937" y="5004816"/>
            <a:ext cx="231648" cy="465391"/>
            <a:chOff x="3288792" y="4986528"/>
            <a:chExt cx="231648" cy="465391"/>
          </a:xfrm>
        </p:grpSpPr>
        <p:sp>
          <p:nvSpPr>
            <p:cNvPr id="90" name="Ellipse 89">
              <a:extLst>
                <a:ext uri="{FF2B5EF4-FFF2-40B4-BE49-F238E27FC236}">
                  <a16:creationId xmlns:a16="http://schemas.microsoft.com/office/drawing/2014/main" id="{A86E5B77-8B47-4A01-9060-B917DA070C3D}"/>
                </a:ext>
              </a:extLst>
            </p:cNvPr>
            <p:cNvSpPr/>
            <p:nvPr/>
          </p:nvSpPr>
          <p:spPr>
            <a:xfrm>
              <a:off x="3288792" y="4986528"/>
              <a:ext cx="231648" cy="268224"/>
            </a:xfrm>
            <a:prstGeom prst="ellipse">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a:p>
          </p:txBody>
        </p:sp>
        <p:cxnSp>
          <p:nvCxnSpPr>
            <p:cNvPr id="91" name="Connecteur droit 90">
              <a:extLst>
                <a:ext uri="{FF2B5EF4-FFF2-40B4-BE49-F238E27FC236}">
                  <a16:creationId xmlns:a16="http://schemas.microsoft.com/office/drawing/2014/main" id="{AAB31AFF-F5BF-48F9-B31B-02FA453E09BD}"/>
                </a:ext>
              </a:extLst>
            </p:cNvPr>
            <p:cNvCxnSpPr>
              <a:stCxn id="90" idx="4"/>
            </p:cNvCxnSpPr>
            <p:nvPr/>
          </p:nvCxnSpPr>
          <p:spPr>
            <a:xfrm>
              <a:off x="3404616" y="5254752"/>
              <a:ext cx="0" cy="197167"/>
            </a:xfrm>
            <a:prstGeom prst="line">
              <a:avLst/>
            </a:prstGeom>
          </p:spPr>
          <p:style>
            <a:lnRef idx="3">
              <a:schemeClr val="accent6"/>
            </a:lnRef>
            <a:fillRef idx="0">
              <a:schemeClr val="accent6"/>
            </a:fillRef>
            <a:effectRef idx="2">
              <a:schemeClr val="accent6"/>
            </a:effectRef>
            <a:fontRef idx="minor">
              <a:schemeClr val="tx1"/>
            </a:fontRef>
          </p:style>
        </p:cxnSp>
      </p:grpSp>
      <p:sp>
        <p:nvSpPr>
          <p:cNvPr id="92" name="Rectangle 91">
            <a:extLst>
              <a:ext uri="{FF2B5EF4-FFF2-40B4-BE49-F238E27FC236}">
                <a16:creationId xmlns:a16="http://schemas.microsoft.com/office/drawing/2014/main" id="{75F3C905-0E74-4608-AE6E-43B31F578054}"/>
              </a:ext>
            </a:extLst>
          </p:cNvPr>
          <p:cNvSpPr/>
          <p:nvPr/>
        </p:nvSpPr>
        <p:spPr>
          <a:xfrm>
            <a:off x="8256438" y="4192699"/>
            <a:ext cx="3599688" cy="416587"/>
          </a:xfrm>
          <a:prstGeom prst="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Docker Engine</a:t>
            </a:r>
          </a:p>
        </p:txBody>
      </p:sp>
      <p:sp>
        <p:nvSpPr>
          <p:cNvPr id="94" name="Rectangle 93">
            <a:extLst>
              <a:ext uri="{FF2B5EF4-FFF2-40B4-BE49-F238E27FC236}">
                <a16:creationId xmlns:a16="http://schemas.microsoft.com/office/drawing/2014/main" id="{4C9FC286-4426-4C48-BD20-DDBDA501F24B}"/>
              </a:ext>
            </a:extLst>
          </p:cNvPr>
          <p:cNvSpPr/>
          <p:nvPr/>
        </p:nvSpPr>
        <p:spPr>
          <a:xfrm>
            <a:off x="8278367" y="3260719"/>
            <a:ext cx="1072896" cy="829693"/>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APP</a:t>
            </a:r>
            <a:endParaRPr lang="fr-FR" dirty="0"/>
          </a:p>
        </p:txBody>
      </p:sp>
      <p:sp>
        <p:nvSpPr>
          <p:cNvPr id="95" name="Rectangle 94">
            <a:extLst>
              <a:ext uri="{FF2B5EF4-FFF2-40B4-BE49-F238E27FC236}">
                <a16:creationId xmlns:a16="http://schemas.microsoft.com/office/drawing/2014/main" id="{0884464C-7B5D-407E-8D71-4A0E0C499C06}"/>
              </a:ext>
            </a:extLst>
          </p:cNvPr>
          <p:cNvSpPr/>
          <p:nvPr/>
        </p:nvSpPr>
        <p:spPr>
          <a:xfrm>
            <a:off x="9518309" y="3254311"/>
            <a:ext cx="1072896" cy="829693"/>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APP</a:t>
            </a:r>
            <a:endParaRPr lang="fr-FR" dirty="0"/>
          </a:p>
        </p:txBody>
      </p:sp>
      <p:sp>
        <p:nvSpPr>
          <p:cNvPr id="96" name="Rectangle 95">
            <a:extLst>
              <a:ext uri="{FF2B5EF4-FFF2-40B4-BE49-F238E27FC236}">
                <a16:creationId xmlns:a16="http://schemas.microsoft.com/office/drawing/2014/main" id="{F1824687-4022-44C1-A205-CB26DDA4D269}"/>
              </a:ext>
            </a:extLst>
          </p:cNvPr>
          <p:cNvSpPr/>
          <p:nvPr/>
        </p:nvSpPr>
        <p:spPr>
          <a:xfrm>
            <a:off x="10703052" y="3283008"/>
            <a:ext cx="1072896" cy="807404"/>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APP</a:t>
            </a:r>
            <a:endParaRPr lang="fr-FR" dirty="0"/>
          </a:p>
        </p:txBody>
      </p:sp>
      <p:sp>
        <p:nvSpPr>
          <p:cNvPr id="97" name="Accolade ouvrante 96">
            <a:extLst>
              <a:ext uri="{FF2B5EF4-FFF2-40B4-BE49-F238E27FC236}">
                <a16:creationId xmlns:a16="http://schemas.microsoft.com/office/drawing/2014/main" id="{F0BA99FE-3451-40E1-A25F-8F25F35B94F0}"/>
              </a:ext>
            </a:extLst>
          </p:cNvPr>
          <p:cNvSpPr/>
          <p:nvPr/>
        </p:nvSpPr>
        <p:spPr>
          <a:xfrm rot="5400000">
            <a:off x="9801908" y="1158987"/>
            <a:ext cx="407994" cy="354008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99" name="ZoneTexte 98">
            <a:extLst>
              <a:ext uri="{FF2B5EF4-FFF2-40B4-BE49-F238E27FC236}">
                <a16:creationId xmlns:a16="http://schemas.microsoft.com/office/drawing/2014/main" id="{CD872927-882D-461F-AB6C-BC55F1BACA72}"/>
              </a:ext>
            </a:extLst>
          </p:cNvPr>
          <p:cNvSpPr txBox="1"/>
          <p:nvPr/>
        </p:nvSpPr>
        <p:spPr>
          <a:xfrm>
            <a:off x="8814815" y="2366675"/>
            <a:ext cx="2571794" cy="369332"/>
          </a:xfrm>
          <a:prstGeom prst="rect">
            <a:avLst/>
          </a:prstGeom>
          <a:noFill/>
        </p:spPr>
        <p:txBody>
          <a:bodyPr wrap="none" rtlCol="0">
            <a:spAutoFit/>
          </a:bodyPr>
          <a:lstStyle/>
          <a:p>
            <a:r>
              <a:rPr lang="en-US" dirty="0"/>
              <a:t>Containerized application</a:t>
            </a:r>
            <a:endParaRPr lang="fr-FR" dirty="0"/>
          </a:p>
        </p:txBody>
      </p:sp>
    </p:spTree>
    <p:extLst>
      <p:ext uri="{BB962C8B-B14F-4D97-AF65-F5344CB8AC3E}">
        <p14:creationId xmlns:p14="http://schemas.microsoft.com/office/powerpoint/2010/main" val="5577840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B6CB6A4-D725-4C07-A0E6-9849AD6A1BB6}"/>
              </a:ext>
            </a:extLst>
          </p:cNvPr>
          <p:cNvSpPr>
            <a:spLocks noGrp="1"/>
          </p:cNvSpPr>
          <p:nvPr>
            <p:ph type="title"/>
          </p:nvPr>
        </p:nvSpPr>
        <p:spPr>
          <a:xfrm>
            <a:off x="4965430" y="629268"/>
            <a:ext cx="6586491" cy="1286160"/>
          </a:xfrm>
        </p:spPr>
        <p:txBody>
          <a:bodyPr anchor="b">
            <a:normAutofit/>
          </a:bodyPr>
          <a:lstStyle/>
          <a:p>
            <a:r>
              <a:rPr lang="fr-FR" b="0" i="0" u="none" strike="noStrike" dirty="0">
                <a:effectLst/>
                <a:latin typeface="metropolislight"/>
              </a:rPr>
              <a:t>Container vs </a:t>
            </a:r>
            <a:r>
              <a:rPr lang="en-US" b="0" i="0" u="none" strike="noStrike" dirty="0">
                <a:effectLst/>
                <a:latin typeface="metropolislight"/>
              </a:rPr>
              <a:t>hypervisor</a:t>
            </a:r>
            <a:endParaRPr lang="fr-FR" dirty="0"/>
          </a:p>
        </p:txBody>
      </p:sp>
      <p:sp>
        <p:nvSpPr>
          <p:cNvPr id="37" name="Espace réservé du contenu 2">
            <a:extLst>
              <a:ext uri="{FF2B5EF4-FFF2-40B4-BE49-F238E27FC236}">
                <a16:creationId xmlns:a16="http://schemas.microsoft.com/office/drawing/2014/main" id="{B6584D7F-7234-4972-ADCC-576F23984D51}"/>
              </a:ext>
            </a:extLst>
          </p:cNvPr>
          <p:cNvSpPr>
            <a:spLocks noGrp="1"/>
          </p:cNvSpPr>
          <p:nvPr>
            <p:ph idx="1"/>
          </p:nvPr>
        </p:nvSpPr>
        <p:spPr>
          <a:xfrm>
            <a:off x="4965431" y="2438400"/>
            <a:ext cx="6586489" cy="3785419"/>
          </a:xfrm>
        </p:spPr>
        <p:txBody>
          <a:bodyPr>
            <a:normAutofit/>
          </a:bodyPr>
          <a:lstStyle/>
          <a:p>
            <a:r>
              <a:rPr lang="en-US" sz="1700" b="1" i="0" dirty="0">
                <a:effectLst/>
                <a:latin typeface="metropolislight"/>
              </a:rPr>
              <a:t>Hypervisors:</a:t>
            </a:r>
            <a:endParaRPr lang="en-US" sz="1700" b="0" i="0" dirty="0">
              <a:effectLst/>
              <a:latin typeface="metropolislight"/>
            </a:endParaRPr>
          </a:p>
          <a:p>
            <a:pPr lvl="1"/>
            <a:r>
              <a:rPr lang="en-US" sz="1700" b="0" i="0" dirty="0">
                <a:effectLst/>
                <a:latin typeface="metropolislight"/>
              </a:rPr>
              <a:t>Allow an operating system to run independently from the underlying hardware using virtual machines.</a:t>
            </a:r>
          </a:p>
          <a:p>
            <a:pPr lvl="1"/>
            <a:r>
              <a:rPr lang="en-US" sz="1700" b="0" i="0" dirty="0">
                <a:effectLst/>
                <a:latin typeface="metropolislight"/>
              </a:rPr>
              <a:t>Share virtual computing, storage and memory resources.</a:t>
            </a:r>
          </a:p>
          <a:p>
            <a:pPr lvl="1"/>
            <a:r>
              <a:rPr lang="en-US" sz="1700" b="0" i="0" dirty="0">
                <a:effectLst/>
                <a:latin typeface="metropolislight"/>
              </a:rPr>
              <a:t>Can run multiple operating systems on top of one server (bare-metal hypervisor) or installed on top of one standard operating system and isolated from it (hosted hypervisor).</a:t>
            </a:r>
          </a:p>
          <a:p>
            <a:r>
              <a:rPr lang="en-US" sz="1700" b="1" i="0" dirty="0">
                <a:effectLst/>
                <a:latin typeface="metropolislight"/>
              </a:rPr>
              <a:t>Containers: </a:t>
            </a:r>
            <a:endParaRPr lang="en-US" sz="1700" b="0" i="0" dirty="0">
              <a:effectLst/>
              <a:latin typeface="metropolislight"/>
            </a:endParaRPr>
          </a:p>
          <a:p>
            <a:pPr lvl="1"/>
            <a:r>
              <a:rPr lang="en-US" sz="1700" b="0" i="0" dirty="0">
                <a:effectLst/>
                <a:latin typeface="metropolislight"/>
              </a:rPr>
              <a:t>Allow applications to run independently of an operating system. </a:t>
            </a:r>
          </a:p>
          <a:p>
            <a:pPr lvl="1"/>
            <a:r>
              <a:rPr lang="en-US" sz="1700" b="0" i="0" dirty="0">
                <a:effectLst/>
                <a:latin typeface="metropolislight"/>
              </a:rPr>
              <a:t>Can run on any operating system—all they need is a container engine to run. </a:t>
            </a:r>
          </a:p>
          <a:p>
            <a:pPr lvl="1"/>
            <a:r>
              <a:rPr lang="en-US" sz="1700" b="0" i="0" dirty="0">
                <a:effectLst/>
                <a:latin typeface="metropolislight"/>
              </a:rPr>
              <a:t>Are extremely portable since in a container, an application has everything it needs to run. </a:t>
            </a:r>
          </a:p>
          <a:p>
            <a:pPr>
              <a:buFont typeface="Arial" panose="020B0604020202020204" pitchFamily="34" charset="0"/>
              <a:buChar char="•"/>
            </a:pPr>
            <a:endParaRPr lang="en-US" sz="1700" b="0" i="0" dirty="0">
              <a:effectLst/>
              <a:latin typeface="metropolislight"/>
            </a:endParaRPr>
          </a:p>
          <a:p>
            <a:endParaRPr lang="fr-FR" sz="1700" dirty="0"/>
          </a:p>
        </p:txBody>
      </p:sp>
      <p:pic>
        <p:nvPicPr>
          <p:cNvPr id="38" name="Picture 18">
            <a:extLst>
              <a:ext uri="{FF2B5EF4-FFF2-40B4-BE49-F238E27FC236}">
                <a16:creationId xmlns:a16="http://schemas.microsoft.com/office/drawing/2014/main" id="{0F6528E4-C5B1-4850-6831-F6AC49ED5967}"/>
              </a:ext>
            </a:extLst>
          </p:cNvPr>
          <p:cNvPicPr>
            <a:picLocks noChangeAspect="1"/>
          </p:cNvPicPr>
          <p:nvPr/>
        </p:nvPicPr>
        <p:blipFill rotWithShape="1">
          <a:blip r:embed="rId2"/>
          <a:srcRect l="5410" r="56569"/>
          <a:stretch/>
        </p:blipFill>
        <p:spPr>
          <a:xfrm>
            <a:off x="20" y="10"/>
            <a:ext cx="4635571" cy="6857990"/>
          </a:xfrm>
          <a:prstGeom prst="rect">
            <a:avLst/>
          </a:prstGeom>
          <a:effectLst/>
        </p:spPr>
      </p:pic>
    </p:spTree>
    <p:extLst>
      <p:ext uri="{BB962C8B-B14F-4D97-AF65-F5344CB8AC3E}">
        <p14:creationId xmlns:p14="http://schemas.microsoft.com/office/powerpoint/2010/main" val="26330993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FE7ACD8B-5DE9-4BCD-89EF-4F75F79DBC7E}"/>
              </a:ext>
            </a:extLst>
          </p:cNvPr>
          <p:cNvSpPr>
            <a:spLocks noGrp="1"/>
          </p:cNvSpPr>
          <p:nvPr>
            <p:ph type="title"/>
          </p:nvPr>
        </p:nvSpPr>
        <p:spPr>
          <a:xfrm>
            <a:off x="572493" y="238539"/>
            <a:ext cx="11018520" cy="1434415"/>
          </a:xfrm>
        </p:spPr>
        <p:txBody>
          <a:bodyPr anchor="b">
            <a:normAutofit/>
          </a:bodyPr>
          <a:lstStyle/>
          <a:p>
            <a:r>
              <a:rPr lang="en-US" sz="5400"/>
              <a:t>What is Cloud computing?</a:t>
            </a:r>
            <a:endParaRPr lang="fr-FR" sz="5400"/>
          </a:p>
        </p:txBody>
      </p:sp>
      <p:sp>
        <p:nvSpPr>
          <p:cNvPr id="11"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Espace réservé du contenu 2">
            <a:extLst>
              <a:ext uri="{FF2B5EF4-FFF2-40B4-BE49-F238E27FC236}">
                <a16:creationId xmlns:a16="http://schemas.microsoft.com/office/drawing/2014/main" id="{2D8C2959-41AB-4B0B-A12B-7FF1A93D592F}"/>
              </a:ext>
            </a:extLst>
          </p:cNvPr>
          <p:cNvSpPr>
            <a:spLocks noGrp="1"/>
          </p:cNvSpPr>
          <p:nvPr>
            <p:ph idx="1"/>
          </p:nvPr>
        </p:nvSpPr>
        <p:spPr>
          <a:xfrm>
            <a:off x="572493" y="2071316"/>
            <a:ext cx="6713552" cy="4119172"/>
          </a:xfrm>
        </p:spPr>
        <p:txBody>
          <a:bodyPr anchor="t">
            <a:normAutofit/>
          </a:bodyPr>
          <a:lstStyle/>
          <a:p>
            <a:pPr marL="0" indent="0">
              <a:buNone/>
            </a:pPr>
            <a:r>
              <a:rPr lang="en-US" sz="2200"/>
              <a:t>"cloud computing is a model for enabling ubiquitous, convenient, on-demand network access to a shared pool of configurable computing resources (e.g., networks, servers, storage, applications, and services) that can be rapidly provisioned and released with minimal management effort or service provider interaction.“</a:t>
            </a:r>
          </a:p>
          <a:p>
            <a:endParaRPr lang="fr-FR" sz="2200"/>
          </a:p>
        </p:txBody>
      </p:sp>
      <p:pic>
        <p:nvPicPr>
          <p:cNvPr id="4" name="Picture 2" descr="logo-nist - Knowledge Ecology International">
            <a:extLst>
              <a:ext uri="{FF2B5EF4-FFF2-40B4-BE49-F238E27FC236}">
                <a16:creationId xmlns:a16="http://schemas.microsoft.com/office/drawing/2014/main" id="{B4755C98-BF9D-4A2A-8891-0905AD115D1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514" r="2284" b="4"/>
          <a:stretch/>
        </p:blipFill>
        <p:spPr bwMode="auto">
          <a:xfrm>
            <a:off x="7675658" y="2093976"/>
            <a:ext cx="3941064" cy="40965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84969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C38253A-3007-465C-9588-CE27B1E8FEF7}"/>
              </a:ext>
            </a:extLst>
          </p:cNvPr>
          <p:cNvSpPr>
            <a:spLocks noGrp="1"/>
          </p:cNvSpPr>
          <p:nvPr>
            <p:ph type="title"/>
          </p:nvPr>
        </p:nvSpPr>
        <p:spPr>
          <a:xfrm>
            <a:off x="1371599" y="294538"/>
            <a:ext cx="9895951" cy="1033669"/>
          </a:xfrm>
        </p:spPr>
        <p:txBody>
          <a:bodyPr>
            <a:normAutofit/>
          </a:bodyPr>
          <a:lstStyle/>
          <a:p>
            <a:r>
              <a:rPr lang="fr-FR" sz="4000" b="0" i="0" u="none" strike="noStrike" dirty="0">
                <a:effectLst/>
                <a:latin typeface="metropolislight"/>
              </a:rPr>
              <a:t>Container/</a:t>
            </a:r>
            <a:r>
              <a:rPr lang="en-US" sz="4000" b="0" i="0" u="none" strike="noStrike" dirty="0">
                <a:effectLst/>
                <a:latin typeface="metropolislight"/>
              </a:rPr>
              <a:t>hypervisor use purpose</a:t>
            </a:r>
            <a:endParaRPr lang="fr-FR" sz="4000" dirty="0">
              <a:solidFill>
                <a:srgbClr val="FFFFFF"/>
              </a:solidFill>
            </a:endParaRPr>
          </a:p>
        </p:txBody>
      </p:sp>
      <p:sp>
        <p:nvSpPr>
          <p:cNvPr id="3" name="Espace réservé du contenu 2">
            <a:extLst>
              <a:ext uri="{FF2B5EF4-FFF2-40B4-BE49-F238E27FC236}">
                <a16:creationId xmlns:a16="http://schemas.microsoft.com/office/drawing/2014/main" id="{ABCEBFAA-05D7-46FA-BB1F-3A03C969B6C9}"/>
              </a:ext>
            </a:extLst>
          </p:cNvPr>
          <p:cNvSpPr>
            <a:spLocks noGrp="1"/>
          </p:cNvSpPr>
          <p:nvPr>
            <p:ph idx="1"/>
          </p:nvPr>
        </p:nvSpPr>
        <p:spPr>
          <a:xfrm>
            <a:off x="1371599" y="2318197"/>
            <a:ext cx="9724031" cy="3683358"/>
          </a:xfrm>
        </p:spPr>
        <p:txBody>
          <a:bodyPr anchor="ctr">
            <a:normAutofit/>
          </a:bodyPr>
          <a:lstStyle/>
          <a:p>
            <a:pPr marL="0" indent="0">
              <a:buNone/>
            </a:pPr>
            <a:r>
              <a:rPr lang="en-US" sz="2000" b="0" i="0" dirty="0">
                <a:effectLst/>
                <a:latin typeface="metropolislight"/>
              </a:rPr>
              <a:t>Containers and hypervisors are both involved in making applications faster and more efficient, but they achieve this in different ways. </a:t>
            </a:r>
          </a:p>
          <a:p>
            <a:pPr marL="0" indent="0">
              <a:buNone/>
            </a:pPr>
            <a:br>
              <a:rPr lang="en-US" sz="2000" b="0" i="0" dirty="0">
                <a:effectLst/>
                <a:latin typeface="metropolislight"/>
              </a:rPr>
            </a:br>
            <a:r>
              <a:rPr lang="en-US" sz="2000" b="0" i="0" dirty="0">
                <a:effectLst/>
                <a:latin typeface="metropolislight"/>
              </a:rPr>
              <a:t>Hypervisors and containers are used for different purposes. Hypervisors are used to create and run virtual machines (VMs), which each have their own complete operating systems, securely isolated from the others. In contrast to VMs, containers package up just an app and its related services. This makes them more lightweight and portable than VMs, so they are often used for fast and flexible application development and movement.</a:t>
            </a:r>
          </a:p>
          <a:p>
            <a:endParaRPr lang="fr-FR" sz="2000" dirty="0"/>
          </a:p>
        </p:txBody>
      </p:sp>
    </p:spTree>
    <p:extLst>
      <p:ext uri="{BB962C8B-B14F-4D97-AF65-F5344CB8AC3E}">
        <p14:creationId xmlns:p14="http://schemas.microsoft.com/office/powerpoint/2010/main" val="20479971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 name="Rectangle 8">
            <a:extLst>
              <a:ext uri="{FF2B5EF4-FFF2-40B4-BE49-F238E27FC236}">
                <a16:creationId xmlns:a16="http://schemas.microsoft.com/office/drawing/2014/main" id="{FD8F1113-2E3C-46E3-B54F-B7F421EEF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10">
            <a:extLst>
              <a:ext uri="{FF2B5EF4-FFF2-40B4-BE49-F238E27FC236}">
                <a16:creationId xmlns:a16="http://schemas.microsoft.com/office/drawing/2014/main" id="{465DDECC-A11E-434E-87B2-8997CD3832F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12" name="Freeform 5">
              <a:extLst>
                <a:ext uri="{FF2B5EF4-FFF2-40B4-BE49-F238E27FC236}">
                  <a16:creationId xmlns:a16="http://schemas.microsoft.com/office/drawing/2014/main" id="{B54A4D14-513F-4121-92D3-5CCB4689621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29674" y="1298404"/>
              <a:ext cx="9702800" cy="5573512"/>
            </a:xfrm>
            <a:custGeom>
              <a:avLst/>
              <a:gdLst>
                <a:gd name="T0" fmla="*/ 1752 w 2038"/>
                <a:gd name="T1" fmla="*/ 1169 h 1169"/>
                <a:gd name="T2" fmla="*/ 1487 w 2038"/>
                <a:gd name="T3" fmla="*/ 334 h 1169"/>
                <a:gd name="T4" fmla="*/ 860 w 2038"/>
                <a:gd name="T5" fmla="*/ 22 h 1169"/>
                <a:gd name="T6" fmla="*/ 199 w 2038"/>
                <a:gd name="T7" fmla="*/ 318 h 1169"/>
                <a:gd name="T8" fmla="*/ 399 w 2038"/>
                <a:gd name="T9" fmla="*/ 1165 h 1169"/>
              </a:gdLst>
              <a:ahLst/>
              <a:cxnLst>
                <a:cxn ang="0">
                  <a:pos x="T0" y="T1"/>
                </a:cxn>
                <a:cxn ang="0">
                  <a:pos x="T2" y="T3"/>
                </a:cxn>
                <a:cxn ang="0">
                  <a:pos x="T4" y="T5"/>
                </a:cxn>
                <a:cxn ang="0">
                  <a:pos x="T6" y="T7"/>
                </a:cxn>
                <a:cxn ang="0">
                  <a:pos x="T8" y="T9"/>
                </a:cxn>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Freeform 6">
              <a:extLst>
                <a:ext uri="{FF2B5EF4-FFF2-40B4-BE49-F238E27FC236}">
                  <a16:creationId xmlns:a16="http://schemas.microsoft.com/office/drawing/2014/main" id="{6C3411F1-AD17-499D-AFEF-2F300F6DF0F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70451" y="2018236"/>
              <a:ext cx="7373938" cy="4848892"/>
            </a:xfrm>
            <a:custGeom>
              <a:avLst/>
              <a:gdLst>
                <a:gd name="T0" fmla="*/ 1025 w 1549"/>
                <a:gd name="T1" fmla="*/ 1016 h 1017"/>
                <a:gd name="T2" fmla="*/ 1443 w 1549"/>
                <a:gd name="T3" fmla="*/ 592 h 1017"/>
                <a:gd name="T4" fmla="*/ 782 w 1549"/>
                <a:gd name="T5" fmla="*/ 53 h 1017"/>
                <a:gd name="T6" fmla="*/ 150 w 1549"/>
                <a:gd name="T7" fmla="*/ 329 h 1017"/>
                <a:gd name="T8" fmla="*/ 477 w 1549"/>
                <a:gd name="T9" fmla="*/ 1017 h 1017"/>
              </a:gdLst>
              <a:ahLst/>
              <a:cxnLst>
                <a:cxn ang="0">
                  <a:pos x="T0" y="T1"/>
                </a:cxn>
                <a:cxn ang="0">
                  <a:pos x="T2" y="T3"/>
                </a:cxn>
                <a:cxn ang="0">
                  <a:pos x="T4" y="T5"/>
                </a:cxn>
                <a:cxn ang="0">
                  <a:pos x="T6" y="T7"/>
                </a:cxn>
                <a:cxn ang="0">
                  <a:pos x="T8" y="T9"/>
                </a:cxn>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Freeform 7">
              <a:extLst>
                <a:ext uri="{FF2B5EF4-FFF2-40B4-BE49-F238E27FC236}">
                  <a16:creationId xmlns:a16="http://schemas.microsoft.com/office/drawing/2014/main" id="{60BF2CBE-B1E9-4C42-89DC-C35E4E65164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51351" y="1788400"/>
              <a:ext cx="8035925" cy="5083516"/>
            </a:xfrm>
            <a:custGeom>
              <a:avLst/>
              <a:gdLst>
                <a:gd name="T0" fmla="*/ 1302 w 1688"/>
                <a:gd name="T1" fmla="*/ 1066 h 1066"/>
                <a:gd name="T2" fmla="*/ 1613 w 1688"/>
                <a:gd name="T3" fmla="*/ 850 h 1066"/>
                <a:gd name="T4" fmla="*/ 1517 w 1688"/>
                <a:gd name="T5" fmla="*/ 471 h 1066"/>
                <a:gd name="T6" fmla="*/ 798 w 1688"/>
                <a:gd name="T7" fmla="*/ 28 h 1066"/>
                <a:gd name="T8" fmla="*/ 181 w 1688"/>
                <a:gd name="T9" fmla="*/ 333 h 1066"/>
                <a:gd name="T10" fmla="*/ 420 w 1688"/>
                <a:gd name="T11" fmla="*/ 1066 h 1066"/>
              </a:gdLst>
              <a:ahLst/>
              <a:cxnLst>
                <a:cxn ang="0">
                  <a:pos x="T0" y="T1"/>
                </a:cxn>
                <a:cxn ang="0">
                  <a:pos x="T2" y="T3"/>
                </a:cxn>
                <a:cxn ang="0">
                  <a:pos x="T4" y="T5"/>
                </a:cxn>
                <a:cxn ang="0">
                  <a:pos x="T6" y="T7"/>
                </a:cxn>
                <a:cxn ang="0">
                  <a:pos x="T8" y="T9"/>
                </a:cxn>
                <a:cxn ang="0">
                  <a:pos x="T10" y="T11"/>
                </a:cxn>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Freeform 8">
              <a:extLst>
                <a:ext uri="{FF2B5EF4-FFF2-40B4-BE49-F238E27FC236}">
                  <a16:creationId xmlns:a16="http://schemas.microsoft.com/office/drawing/2014/main" id="{72C95A87-DCDB-41C4-B774-744B3ECBE8C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49842"/>
              <a:ext cx="10334625" cy="6322075"/>
            </a:xfrm>
            <a:custGeom>
              <a:avLst/>
              <a:gdLst>
                <a:gd name="T0" fmla="*/ 1873 w 2171"/>
                <a:gd name="T1" fmla="*/ 1326 h 1326"/>
                <a:gd name="T2" fmla="*/ 1609 w 2171"/>
                <a:gd name="T3" fmla="*/ 473 h 1326"/>
                <a:gd name="T4" fmla="*/ 880 w 2171"/>
                <a:gd name="T5" fmla="*/ 63 h 1326"/>
                <a:gd name="T6" fmla="*/ 0 w 2171"/>
                <a:gd name="T7" fmla="*/ 423 h 1326"/>
              </a:gdLst>
              <a:ahLst/>
              <a:cxnLst>
                <a:cxn ang="0">
                  <a:pos x="T0" y="T1"/>
                </a:cxn>
                <a:cxn ang="0">
                  <a:pos x="T2" y="T3"/>
                </a:cxn>
                <a:cxn ang="0">
                  <a:pos x="T4" y="T5"/>
                </a:cxn>
                <a:cxn ang="0">
                  <a:pos x="T6" y="T7"/>
                </a:cxn>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Freeform 9">
              <a:extLst>
                <a:ext uri="{FF2B5EF4-FFF2-40B4-BE49-F238E27FC236}">
                  <a16:creationId xmlns:a16="http://schemas.microsoft.com/office/drawing/2014/main" id="{BCB97515-32FF-43A6-A51C-B140193ABB6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701" y="6186246"/>
              <a:ext cx="504825" cy="681527"/>
            </a:xfrm>
            <a:custGeom>
              <a:avLst/>
              <a:gdLst>
                <a:gd name="T0" fmla="*/ 0 w 106"/>
                <a:gd name="T1" fmla="*/ 0 h 143"/>
                <a:gd name="T2" fmla="*/ 106 w 106"/>
                <a:gd name="T3" fmla="*/ 143 h 143"/>
              </a:gdLst>
              <a:ahLst/>
              <a:cxnLst>
                <a:cxn ang="0">
                  <a:pos x="T0" y="T1"/>
                </a:cxn>
                <a:cxn ang="0">
                  <a:pos x="T2" y="T3"/>
                </a:cxn>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Freeform 10">
              <a:extLst>
                <a:ext uri="{FF2B5EF4-FFF2-40B4-BE49-F238E27FC236}">
                  <a16:creationId xmlns:a16="http://schemas.microsoft.com/office/drawing/2014/main" id="{9C6379D3-7045-4B76-9409-6D23D753D05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1881"/>
              <a:ext cx="11091863" cy="6923796"/>
            </a:xfrm>
            <a:custGeom>
              <a:avLst/>
              <a:gdLst>
                <a:gd name="T0" fmla="*/ 2046 w 2330"/>
                <a:gd name="T1" fmla="*/ 1452 h 1452"/>
                <a:gd name="T2" fmla="*/ 1813 w 2330"/>
                <a:gd name="T3" fmla="*/ 601 h 1452"/>
                <a:gd name="T4" fmla="*/ 956 w 2330"/>
                <a:gd name="T5" fmla="*/ 97 h 1452"/>
                <a:gd name="T6" fmla="*/ 0 w 2330"/>
                <a:gd name="T7" fmla="*/ 366 h 1452"/>
              </a:gdLst>
              <a:ahLst/>
              <a:cxnLst>
                <a:cxn ang="0">
                  <a:pos x="T0" y="T1"/>
                </a:cxn>
                <a:cxn ang="0">
                  <a:pos x="T2" y="T3"/>
                </a:cxn>
                <a:cxn ang="0">
                  <a:pos x="T4" y="T5"/>
                </a:cxn>
                <a:cxn ang="0">
                  <a:pos x="T6" y="T7"/>
                </a:cxn>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Freeform 11">
              <a:extLst>
                <a:ext uri="{FF2B5EF4-FFF2-40B4-BE49-F238E27FC236}">
                  <a16:creationId xmlns:a16="http://schemas.microsoft.com/office/drawing/2014/main" id="{7C324CDD-B30F-47DD-8627-E2171D5E839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426601" y="5579"/>
              <a:ext cx="5788025" cy="6847184"/>
            </a:xfrm>
            <a:custGeom>
              <a:avLst/>
              <a:gdLst>
                <a:gd name="T0" fmla="*/ 1094 w 1216"/>
                <a:gd name="T1" fmla="*/ 1436 h 1436"/>
                <a:gd name="T2" fmla="*/ 709 w 1216"/>
                <a:gd name="T3" fmla="*/ 551 h 1436"/>
                <a:gd name="T4" fmla="*/ 0 w 1216"/>
                <a:gd name="T5" fmla="*/ 0 h 1436"/>
              </a:gdLst>
              <a:ahLst/>
              <a:cxnLst>
                <a:cxn ang="0">
                  <a:pos x="T0" y="T1"/>
                </a:cxn>
                <a:cxn ang="0">
                  <a:pos x="T2" y="T3"/>
                </a:cxn>
                <a:cxn ang="0">
                  <a:pos x="T4" y="T5"/>
                </a:cxn>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Freeform 12">
              <a:extLst>
                <a:ext uri="{FF2B5EF4-FFF2-40B4-BE49-F238E27FC236}">
                  <a16:creationId xmlns:a16="http://schemas.microsoft.com/office/drawing/2014/main" id="{61B1C1DE-4201-4989-BE65-41ADC247255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579"/>
              <a:ext cx="1057275" cy="614491"/>
            </a:xfrm>
            <a:custGeom>
              <a:avLst/>
              <a:gdLst>
                <a:gd name="T0" fmla="*/ 222 w 222"/>
                <a:gd name="T1" fmla="*/ 0 h 129"/>
                <a:gd name="T2" fmla="*/ 0 w 222"/>
                <a:gd name="T3" fmla="*/ 129 h 129"/>
              </a:gdLst>
              <a:ahLst/>
              <a:cxnLst>
                <a:cxn ang="0">
                  <a:pos x="T0" y="T1"/>
                </a:cxn>
                <a:cxn ang="0">
                  <a:pos x="T2" y="T3"/>
                </a:cxn>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Freeform 13">
              <a:extLst>
                <a:ext uri="{FF2B5EF4-FFF2-40B4-BE49-F238E27FC236}">
                  <a16:creationId xmlns:a16="http://schemas.microsoft.com/office/drawing/2014/main" id="{0A9092BE-A36C-4833-8E71-2850F4AF7C3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21889" y="5579"/>
              <a:ext cx="5588000" cy="6866337"/>
            </a:xfrm>
            <a:custGeom>
              <a:avLst/>
              <a:gdLst>
                <a:gd name="T0" fmla="*/ 1067 w 1174"/>
                <a:gd name="T1" fmla="*/ 1440 h 1440"/>
                <a:gd name="T2" fmla="*/ 698 w 1174"/>
                <a:gd name="T3" fmla="*/ 577 h 1440"/>
                <a:gd name="T4" fmla="*/ 0 w 1174"/>
                <a:gd name="T5" fmla="*/ 0 h 1440"/>
              </a:gdLst>
              <a:ahLst/>
              <a:cxnLst>
                <a:cxn ang="0">
                  <a:pos x="T0" y="T1"/>
                </a:cxn>
                <a:cxn ang="0">
                  <a:pos x="T2" y="T3"/>
                </a:cxn>
                <a:cxn ang="0">
                  <a:pos x="T4" y="T5"/>
                </a:cxn>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Freeform 14">
              <a:extLst>
                <a:ext uri="{FF2B5EF4-FFF2-40B4-BE49-F238E27FC236}">
                  <a16:creationId xmlns:a16="http://schemas.microsoft.com/office/drawing/2014/main" id="{806398CC-D327-4E06-838C-31119BD56F8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701" y="790"/>
              <a:ext cx="595313" cy="352734"/>
            </a:xfrm>
            <a:custGeom>
              <a:avLst/>
              <a:gdLst>
                <a:gd name="T0" fmla="*/ 125 w 125"/>
                <a:gd name="T1" fmla="*/ 0 h 74"/>
                <a:gd name="T2" fmla="*/ 0 w 125"/>
                <a:gd name="T3" fmla="*/ 74 h 74"/>
              </a:gdLst>
              <a:ahLst/>
              <a:cxnLst>
                <a:cxn ang="0">
                  <a:pos x="T0" y="T1"/>
                </a:cxn>
                <a:cxn ang="0">
                  <a:pos x="T2" y="T3"/>
                </a:cxn>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Freeform 15">
              <a:extLst>
                <a:ext uri="{FF2B5EF4-FFF2-40B4-BE49-F238E27FC236}">
                  <a16:creationId xmlns:a16="http://schemas.microsoft.com/office/drawing/2014/main" id="{1E3F0C5B-76A9-4A8F-A1CB-35C0DE83A83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012389" y="5579"/>
              <a:ext cx="5497513" cy="6866337"/>
            </a:xfrm>
            <a:custGeom>
              <a:avLst/>
              <a:gdLst>
                <a:gd name="T0" fmla="*/ 1056 w 1155"/>
                <a:gd name="T1" fmla="*/ 1440 h 1440"/>
                <a:gd name="T2" fmla="*/ 686 w 1155"/>
                <a:gd name="T3" fmla="*/ 580 h 1440"/>
                <a:gd name="T4" fmla="*/ 0 w 1155"/>
                <a:gd name="T5" fmla="*/ 0 h 1440"/>
              </a:gdLst>
              <a:ahLst/>
              <a:cxnLst>
                <a:cxn ang="0">
                  <a:pos x="T0" y="T1"/>
                </a:cxn>
                <a:cxn ang="0">
                  <a:pos x="T2" y="T3"/>
                </a:cxn>
                <a:cxn ang="0">
                  <a:pos x="T4" y="T5"/>
                </a:cxn>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Freeform 16">
              <a:extLst>
                <a:ext uri="{FF2B5EF4-FFF2-40B4-BE49-F238E27FC236}">
                  <a16:creationId xmlns:a16="http://schemas.microsoft.com/office/drawing/2014/main" id="{70A741CC-E736-448A-A94E-5C8BB9711DC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579"/>
              <a:ext cx="357188" cy="213875"/>
            </a:xfrm>
            <a:custGeom>
              <a:avLst/>
              <a:gdLst>
                <a:gd name="T0" fmla="*/ 75 w 75"/>
                <a:gd name="T1" fmla="*/ 0 h 45"/>
                <a:gd name="T2" fmla="*/ 0 w 75"/>
                <a:gd name="T3" fmla="*/ 45 h 45"/>
              </a:gdLst>
              <a:ahLst/>
              <a:cxnLst>
                <a:cxn ang="0">
                  <a:pos x="T0" y="T1"/>
                </a:cxn>
                <a:cxn ang="0">
                  <a:pos x="T2" y="T3"/>
                </a:cxn>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Freeform 17">
              <a:extLst>
                <a:ext uri="{FF2B5EF4-FFF2-40B4-BE49-F238E27FC236}">
                  <a16:creationId xmlns:a16="http://schemas.microsoft.com/office/drawing/2014/main" id="{202722D1-549B-407E-BF75-2A1E8DB5BAD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210826" y="790"/>
              <a:ext cx="5522913" cy="6871126"/>
            </a:xfrm>
            <a:custGeom>
              <a:avLst/>
              <a:gdLst>
                <a:gd name="T0" fmla="*/ 1053 w 1160"/>
                <a:gd name="T1" fmla="*/ 1441 h 1441"/>
                <a:gd name="T2" fmla="*/ 705 w 1160"/>
                <a:gd name="T3" fmla="*/ 599 h 1441"/>
                <a:gd name="T4" fmla="*/ 0 w 1160"/>
                <a:gd name="T5" fmla="*/ 0 h 1441"/>
              </a:gdLst>
              <a:ahLst/>
              <a:cxnLst>
                <a:cxn ang="0">
                  <a:pos x="T0" y="T1"/>
                </a:cxn>
                <a:cxn ang="0">
                  <a:pos x="T2" y="T3"/>
                </a:cxn>
                <a:cxn ang="0">
                  <a:pos x="T4" y="T5"/>
                </a:cxn>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Freeform 18">
              <a:extLst>
                <a:ext uri="{FF2B5EF4-FFF2-40B4-BE49-F238E27FC236}">
                  <a16:creationId xmlns:a16="http://schemas.microsoft.com/office/drawing/2014/main" id="{5CA8D742-18BD-41B5-9C00-FCFFAED2575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63239" y="5579"/>
              <a:ext cx="5413375" cy="6866337"/>
            </a:xfrm>
            <a:custGeom>
              <a:avLst/>
              <a:gdLst>
                <a:gd name="T0" fmla="*/ 1040 w 1137"/>
                <a:gd name="T1" fmla="*/ 1440 h 1440"/>
                <a:gd name="T2" fmla="*/ 698 w 1137"/>
                <a:gd name="T3" fmla="*/ 611 h 1440"/>
                <a:gd name="T4" fmla="*/ 0 w 1137"/>
                <a:gd name="T5" fmla="*/ 0 h 1440"/>
              </a:gdLst>
              <a:ahLst/>
              <a:cxnLst>
                <a:cxn ang="0">
                  <a:pos x="T0" y="T1"/>
                </a:cxn>
                <a:cxn ang="0">
                  <a:pos x="T2" y="T3"/>
                </a:cxn>
                <a:cxn ang="0">
                  <a:pos x="T4" y="T5"/>
                </a:cxn>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Freeform 19">
              <a:extLst>
                <a:ext uri="{FF2B5EF4-FFF2-40B4-BE49-F238E27FC236}">
                  <a16:creationId xmlns:a16="http://schemas.microsoft.com/office/drawing/2014/main" id="{8BF81081-4C33-488E-A37E-B95567D0BFA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877576" y="5579"/>
              <a:ext cx="5037138" cy="6861550"/>
            </a:xfrm>
            <a:custGeom>
              <a:avLst/>
              <a:gdLst>
                <a:gd name="T0" fmla="*/ 1011 w 1058"/>
                <a:gd name="T1" fmla="*/ 1439 h 1439"/>
                <a:gd name="T2" fmla="*/ 648 w 1058"/>
                <a:gd name="T3" fmla="*/ 617 h 1439"/>
                <a:gd name="T4" fmla="*/ 0 w 1058"/>
                <a:gd name="T5" fmla="*/ 0 h 1439"/>
              </a:gdLst>
              <a:ahLst/>
              <a:cxnLst>
                <a:cxn ang="0">
                  <a:pos x="T0" y="T1"/>
                </a:cxn>
                <a:cxn ang="0">
                  <a:pos x="T2" y="T3"/>
                </a:cxn>
                <a:cxn ang="0">
                  <a:pos x="T4" y="T5"/>
                </a:cxn>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Freeform 20">
              <a:extLst>
                <a:ext uri="{FF2B5EF4-FFF2-40B4-BE49-F238E27FC236}">
                  <a16:creationId xmlns:a16="http://schemas.microsoft.com/office/drawing/2014/main" id="{462F0DE0-CEBA-420B-8032-FB60893B8E1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768289" y="5579"/>
              <a:ext cx="3417888" cy="2742066"/>
            </a:xfrm>
            <a:custGeom>
              <a:avLst/>
              <a:gdLst>
                <a:gd name="T0" fmla="*/ 718 w 718"/>
                <a:gd name="T1" fmla="*/ 575 h 575"/>
                <a:gd name="T2" fmla="*/ 0 w 718"/>
                <a:gd name="T3" fmla="*/ 0 h 575"/>
              </a:gdLst>
              <a:ahLst/>
              <a:cxnLst>
                <a:cxn ang="0">
                  <a:pos x="T0" y="T1"/>
                </a:cxn>
                <a:cxn ang="0">
                  <a:pos x="T2" y="T3"/>
                </a:cxn>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Freeform 21">
              <a:extLst>
                <a:ext uri="{FF2B5EF4-FFF2-40B4-BE49-F238E27FC236}">
                  <a16:creationId xmlns:a16="http://schemas.microsoft.com/office/drawing/2014/main" id="{79C8D19E-E3D6-45A6-BCA2-5918A37D7AC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235014" y="10367"/>
              <a:ext cx="2951163" cy="2555325"/>
            </a:xfrm>
            <a:custGeom>
              <a:avLst/>
              <a:gdLst>
                <a:gd name="T0" fmla="*/ 620 w 620"/>
                <a:gd name="T1" fmla="*/ 536 h 536"/>
                <a:gd name="T2" fmla="*/ 0 w 620"/>
                <a:gd name="T3" fmla="*/ 0 h 536"/>
              </a:gdLst>
              <a:ahLst/>
              <a:cxnLst>
                <a:cxn ang="0">
                  <a:pos x="T0" y="T1"/>
                </a:cxn>
                <a:cxn ang="0">
                  <a:pos x="T2" y="T3"/>
                </a:cxn>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Freeform 22">
              <a:extLst>
                <a:ext uri="{FF2B5EF4-FFF2-40B4-BE49-F238E27FC236}">
                  <a16:creationId xmlns:a16="http://schemas.microsoft.com/office/drawing/2014/main" id="{43280283-E04A-43CA-BFA1-F285486A2F0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20826" y="5579"/>
              <a:ext cx="2165350" cy="1358265"/>
            </a:xfrm>
            <a:custGeom>
              <a:avLst/>
              <a:gdLst>
                <a:gd name="T0" fmla="*/ 0 w 455"/>
                <a:gd name="T1" fmla="*/ 0 h 285"/>
                <a:gd name="T2" fmla="*/ 455 w 455"/>
                <a:gd name="T3" fmla="*/ 285 h 285"/>
              </a:gdLst>
              <a:ahLst/>
              <a:cxnLst>
                <a:cxn ang="0">
                  <a:pos x="T0" y="T1"/>
                </a:cxn>
                <a:cxn ang="0">
                  <a:pos x="T2" y="T3"/>
                </a:cxn>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Freeform 23">
              <a:extLst>
                <a:ext uri="{FF2B5EF4-FFF2-40B4-BE49-F238E27FC236}">
                  <a16:creationId xmlns:a16="http://schemas.microsoft.com/office/drawing/2014/main" id="{38328CB6-0FC5-4AEA-BC7E-489267CB6F1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90826" y="5579"/>
              <a:ext cx="895350" cy="534687"/>
            </a:xfrm>
            <a:custGeom>
              <a:avLst/>
              <a:gdLst>
                <a:gd name="T0" fmla="*/ 0 w 188"/>
                <a:gd name="T1" fmla="*/ 0 h 112"/>
                <a:gd name="T2" fmla="*/ 188 w 188"/>
                <a:gd name="T3" fmla="*/ 112 h 112"/>
              </a:gdLst>
              <a:ahLst/>
              <a:cxnLst>
                <a:cxn ang="0">
                  <a:pos x="T0" y="T1"/>
                </a:cxn>
                <a:cxn ang="0">
                  <a:pos x="T2" y="T3"/>
                </a:cxn>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2" name="Titre 1">
            <a:extLst>
              <a:ext uri="{FF2B5EF4-FFF2-40B4-BE49-F238E27FC236}">
                <a16:creationId xmlns:a16="http://schemas.microsoft.com/office/drawing/2014/main" id="{CECCDFB8-6588-48C3-8B63-1F0141444BD5}"/>
              </a:ext>
            </a:extLst>
          </p:cNvPr>
          <p:cNvSpPr>
            <a:spLocks noGrp="1"/>
          </p:cNvSpPr>
          <p:nvPr>
            <p:ph type="title"/>
          </p:nvPr>
        </p:nvSpPr>
        <p:spPr>
          <a:xfrm>
            <a:off x="2047793" y="4614902"/>
            <a:ext cx="8081960" cy="943954"/>
          </a:xfrm>
        </p:spPr>
        <p:txBody>
          <a:bodyPr vert="horz" lIns="91440" tIns="45720" rIns="91440" bIns="45720" rtlCol="0" anchor="b">
            <a:normAutofit/>
          </a:bodyPr>
          <a:lstStyle/>
          <a:p>
            <a:pPr algn="ctr"/>
            <a:r>
              <a:rPr lang="en-US" sz="4000" kern="1200" dirty="0">
                <a:solidFill>
                  <a:schemeClr val="tx1"/>
                </a:solidFill>
                <a:latin typeface="+mj-lt"/>
                <a:ea typeface="+mj-ea"/>
                <a:cs typeface="+mj-cs"/>
              </a:rPr>
              <a:t>Service Models in details </a:t>
            </a:r>
          </a:p>
        </p:txBody>
      </p:sp>
      <p:sp>
        <p:nvSpPr>
          <p:cNvPr id="10" name="Isosceles Triangle 39">
            <a:extLst>
              <a:ext uri="{FF2B5EF4-FFF2-40B4-BE49-F238E27FC236}">
                <a16:creationId xmlns:a16="http://schemas.microsoft.com/office/drawing/2014/main" id="{4F37E7FB-7372-47E3-914E-7CF7E94B1C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5892384" y="4386808"/>
            <a:ext cx="407233" cy="351063"/>
          </a:xfrm>
          <a:prstGeom prst="triangle">
            <a:avLst/>
          </a:prstGeom>
          <a:solidFill>
            <a:srgbClr val="45CD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3">
            <a:extLst>
              <a:ext uri="{FF2B5EF4-FFF2-40B4-BE49-F238E27FC236}">
                <a16:creationId xmlns:a16="http://schemas.microsoft.com/office/drawing/2014/main" id="{16E168E2-3256-43A5-9298-9E5A6AE8F7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2847" y="954593"/>
            <a:ext cx="6086306" cy="3432215"/>
          </a:xfrm>
          <a:prstGeom prst="rect">
            <a:avLst/>
          </a:prstGeom>
          <a:solidFill>
            <a:schemeClr val="bg1"/>
          </a:solidFill>
          <a:ln w="19050">
            <a:solidFill>
              <a:srgbClr val="45CDE6"/>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Média en ligne 3" title="AZ-900 Episode 5 | IaaS vs PaaS vs SaaS cloud service models | Microsoft Azure Fundamentals Course">
            <a:hlinkClick r:id="" action="ppaction://media"/>
            <a:extLst>
              <a:ext uri="{FF2B5EF4-FFF2-40B4-BE49-F238E27FC236}">
                <a16:creationId xmlns:a16="http://schemas.microsoft.com/office/drawing/2014/main" id="{D5293C08-A96F-412F-9D45-CD2A8CAA6590}"/>
              </a:ext>
            </a:extLst>
          </p:cNvPr>
          <p:cNvPicPr>
            <a:picLocks noRot="1" noChangeAspect="1"/>
          </p:cNvPicPr>
          <p:nvPr>
            <a:videoFile r:link="rId1"/>
          </p:nvPr>
        </p:nvPicPr>
        <p:blipFill>
          <a:blip r:embed="rId3"/>
          <a:stretch>
            <a:fillRect/>
          </a:stretch>
        </p:blipFill>
        <p:spPr>
          <a:xfrm>
            <a:off x="3361944" y="1128476"/>
            <a:ext cx="5486400" cy="3099816"/>
          </a:xfrm>
          <a:prstGeom prst="rect">
            <a:avLst/>
          </a:prstGeom>
          <a:ln w="12700">
            <a:noFill/>
          </a:ln>
        </p:spPr>
      </p:pic>
    </p:spTree>
    <p:extLst>
      <p:ext uri="{BB962C8B-B14F-4D97-AF65-F5344CB8AC3E}">
        <p14:creationId xmlns:p14="http://schemas.microsoft.com/office/powerpoint/2010/main" val="2617543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2" name="Rectangle 41">
            <a:extLst>
              <a:ext uri="{FF2B5EF4-FFF2-40B4-BE49-F238E27FC236}">
                <a16:creationId xmlns:a16="http://schemas.microsoft.com/office/drawing/2014/main" id="{FD8F1113-2E3C-46E3-B54F-B7F421EEF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4" name="Group 43">
            <a:extLst>
              <a:ext uri="{FF2B5EF4-FFF2-40B4-BE49-F238E27FC236}">
                <a16:creationId xmlns:a16="http://schemas.microsoft.com/office/drawing/2014/main" id="{465DDECC-A11E-434E-87B2-8997CD3832F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45" name="Freeform 5">
              <a:extLst>
                <a:ext uri="{FF2B5EF4-FFF2-40B4-BE49-F238E27FC236}">
                  <a16:creationId xmlns:a16="http://schemas.microsoft.com/office/drawing/2014/main" id="{B54A4D14-513F-4121-92D3-5CCB4689621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29674" y="1298404"/>
              <a:ext cx="9702800" cy="5573512"/>
            </a:xfrm>
            <a:custGeom>
              <a:avLst/>
              <a:gdLst>
                <a:gd name="T0" fmla="*/ 1752 w 2038"/>
                <a:gd name="T1" fmla="*/ 1169 h 1169"/>
                <a:gd name="T2" fmla="*/ 1487 w 2038"/>
                <a:gd name="T3" fmla="*/ 334 h 1169"/>
                <a:gd name="T4" fmla="*/ 860 w 2038"/>
                <a:gd name="T5" fmla="*/ 22 h 1169"/>
                <a:gd name="T6" fmla="*/ 199 w 2038"/>
                <a:gd name="T7" fmla="*/ 318 h 1169"/>
                <a:gd name="T8" fmla="*/ 399 w 2038"/>
                <a:gd name="T9" fmla="*/ 1165 h 1169"/>
              </a:gdLst>
              <a:ahLst/>
              <a:cxnLst>
                <a:cxn ang="0">
                  <a:pos x="T0" y="T1"/>
                </a:cxn>
                <a:cxn ang="0">
                  <a:pos x="T2" y="T3"/>
                </a:cxn>
                <a:cxn ang="0">
                  <a:pos x="T4" y="T5"/>
                </a:cxn>
                <a:cxn ang="0">
                  <a:pos x="T6" y="T7"/>
                </a:cxn>
                <a:cxn ang="0">
                  <a:pos x="T8" y="T9"/>
                </a:cxn>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 name="Freeform 6">
              <a:extLst>
                <a:ext uri="{FF2B5EF4-FFF2-40B4-BE49-F238E27FC236}">
                  <a16:creationId xmlns:a16="http://schemas.microsoft.com/office/drawing/2014/main" id="{6C3411F1-AD17-499D-AFEF-2F300F6DF0F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70451" y="2018236"/>
              <a:ext cx="7373938" cy="4848892"/>
            </a:xfrm>
            <a:custGeom>
              <a:avLst/>
              <a:gdLst>
                <a:gd name="T0" fmla="*/ 1025 w 1549"/>
                <a:gd name="T1" fmla="*/ 1016 h 1017"/>
                <a:gd name="T2" fmla="*/ 1443 w 1549"/>
                <a:gd name="T3" fmla="*/ 592 h 1017"/>
                <a:gd name="T4" fmla="*/ 782 w 1549"/>
                <a:gd name="T5" fmla="*/ 53 h 1017"/>
                <a:gd name="T6" fmla="*/ 150 w 1549"/>
                <a:gd name="T7" fmla="*/ 329 h 1017"/>
                <a:gd name="T8" fmla="*/ 477 w 1549"/>
                <a:gd name="T9" fmla="*/ 1017 h 1017"/>
              </a:gdLst>
              <a:ahLst/>
              <a:cxnLst>
                <a:cxn ang="0">
                  <a:pos x="T0" y="T1"/>
                </a:cxn>
                <a:cxn ang="0">
                  <a:pos x="T2" y="T3"/>
                </a:cxn>
                <a:cxn ang="0">
                  <a:pos x="T4" y="T5"/>
                </a:cxn>
                <a:cxn ang="0">
                  <a:pos x="T6" y="T7"/>
                </a:cxn>
                <a:cxn ang="0">
                  <a:pos x="T8" y="T9"/>
                </a:cxn>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Freeform 7">
              <a:extLst>
                <a:ext uri="{FF2B5EF4-FFF2-40B4-BE49-F238E27FC236}">
                  <a16:creationId xmlns:a16="http://schemas.microsoft.com/office/drawing/2014/main" id="{60BF2CBE-B1E9-4C42-89DC-C35E4E65164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51351" y="1788400"/>
              <a:ext cx="8035925" cy="5083516"/>
            </a:xfrm>
            <a:custGeom>
              <a:avLst/>
              <a:gdLst>
                <a:gd name="T0" fmla="*/ 1302 w 1688"/>
                <a:gd name="T1" fmla="*/ 1066 h 1066"/>
                <a:gd name="T2" fmla="*/ 1613 w 1688"/>
                <a:gd name="T3" fmla="*/ 850 h 1066"/>
                <a:gd name="T4" fmla="*/ 1517 w 1688"/>
                <a:gd name="T5" fmla="*/ 471 h 1066"/>
                <a:gd name="T6" fmla="*/ 798 w 1688"/>
                <a:gd name="T7" fmla="*/ 28 h 1066"/>
                <a:gd name="T8" fmla="*/ 181 w 1688"/>
                <a:gd name="T9" fmla="*/ 333 h 1066"/>
                <a:gd name="T10" fmla="*/ 420 w 1688"/>
                <a:gd name="T11" fmla="*/ 1066 h 1066"/>
              </a:gdLst>
              <a:ahLst/>
              <a:cxnLst>
                <a:cxn ang="0">
                  <a:pos x="T0" y="T1"/>
                </a:cxn>
                <a:cxn ang="0">
                  <a:pos x="T2" y="T3"/>
                </a:cxn>
                <a:cxn ang="0">
                  <a:pos x="T4" y="T5"/>
                </a:cxn>
                <a:cxn ang="0">
                  <a:pos x="T6" y="T7"/>
                </a:cxn>
                <a:cxn ang="0">
                  <a:pos x="T8" y="T9"/>
                </a:cxn>
                <a:cxn ang="0">
                  <a:pos x="T10" y="T11"/>
                </a:cxn>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Freeform 8">
              <a:extLst>
                <a:ext uri="{FF2B5EF4-FFF2-40B4-BE49-F238E27FC236}">
                  <a16:creationId xmlns:a16="http://schemas.microsoft.com/office/drawing/2014/main" id="{72C95A87-DCDB-41C4-B774-744B3ECBE8C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49842"/>
              <a:ext cx="10334625" cy="6322075"/>
            </a:xfrm>
            <a:custGeom>
              <a:avLst/>
              <a:gdLst>
                <a:gd name="T0" fmla="*/ 1873 w 2171"/>
                <a:gd name="T1" fmla="*/ 1326 h 1326"/>
                <a:gd name="T2" fmla="*/ 1609 w 2171"/>
                <a:gd name="T3" fmla="*/ 473 h 1326"/>
                <a:gd name="T4" fmla="*/ 880 w 2171"/>
                <a:gd name="T5" fmla="*/ 63 h 1326"/>
                <a:gd name="T6" fmla="*/ 0 w 2171"/>
                <a:gd name="T7" fmla="*/ 423 h 1326"/>
              </a:gdLst>
              <a:ahLst/>
              <a:cxnLst>
                <a:cxn ang="0">
                  <a:pos x="T0" y="T1"/>
                </a:cxn>
                <a:cxn ang="0">
                  <a:pos x="T2" y="T3"/>
                </a:cxn>
                <a:cxn ang="0">
                  <a:pos x="T4" y="T5"/>
                </a:cxn>
                <a:cxn ang="0">
                  <a:pos x="T6" y="T7"/>
                </a:cxn>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 name="Freeform 9">
              <a:extLst>
                <a:ext uri="{FF2B5EF4-FFF2-40B4-BE49-F238E27FC236}">
                  <a16:creationId xmlns:a16="http://schemas.microsoft.com/office/drawing/2014/main" id="{BCB97515-32FF-43A6-A51C-B140193ABB6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701" y="6186246"/>
              <a:ext cx="504825" cy="681527"/>
            </a:xfrm>
            <a:custGeom>
              <a:avLst/>
              <a:gdLst>
                <a:gd name="T0" fmla="*/ 0 w 106"/>
                <a:gd name="T1" fmla="*/ 0 h 143"/>
                <a:gd name="T2" fmla="*/ 106 w 106"/>
                <a:gd name="T3" fmla="*/ 143 h 143"/>
              </a:gdLst>
              <a:ahLst/>
              <a:cxnLst>
                <a:cxn ang="0">
                  <a:pos x="T0" y="T1"/>
                </a:cxn>
                <a:cxn ang="0">
                  <a:pos x="T2" y="T3"/>
                </a:cxn>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 name="Freeform 10">
              <a:extLst>
                <a:ext uri="{FF2B5EF4-FFF2-40B4-BE49-F238E27FC236}">
                  <a16:creationId xmlns:a16="http://schemas.microsoft.com/office/drawing/2014/main" id="{9C6379D3-7045-4B76-9409-6D23D753D05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1881"/>
              <a:ext cx="11091863" cy="6923796"/>
            </a:xfrm>
            <a:custGeom>
              <a:avLst/>
              <a:gdLst>
                <a:gd name="T0" fmla="*/ 2046 w 2330"/>
                <a:gd name="T1" fmla="*/ 1452 h 1452"/>
                <a:gd name="T2" fmla="*/ 1813 w 2330"/>
                <a:gd name="T3" fmla="*/ 601 h 1452"/>
                <a:gd name="T4" fmla="*/ 956 w 2330"/>
                <a:gd name="T5" fmla="*/ 97 h 1452"/>
                <a:gd name="T6" fmla="*/ 0 w 2330"/>
                <a:gd name="T7" fmla="*/ 366 h 1452"/>
              </a:gdLst>
              <a:ahLst/>
              <a:cxnLst>
                <a:cxn ang="0">
                  <a:pos x="T0" y="T1"/>
                </a:cxn>
                <a:cxn ang="0">
                  <a:pos x="T2" y="T3"/>
                </a:cxn>
                <a:cxn ang="0">
                  <a:pos x="T4" y="T5"/>
                </a:cxn>
                <a:cxn ang="0">
                  <a:pos x="T6" y="T7"/>
                </a:cxn>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 name="Freeform 11">
              <a:extLst>
                <a:ext uri="{FF2B5EF4-FFF2-40B4-BE49-F238E27FC236}">
                  <a16:creationId xmlns:a16="http://schemas.microsoft.com/office/drawing/2014/main" id="{7C324CDD-B30F-47DD-8627-E2171D5E839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426601" y="5579"/>
              <a:ext cx="5788025" cy="6847184"/>
            </a:xfrm>
            <a:custGeom>
              <a:avLst/>
              <a:gdLst>
                <a:gd name="T0" fmla="*/ 1094 w 1216"/>
                <a:gd name="T1" fmla="*/ 1436 h 1436"/>
                <a:gd name="T2" fmla="*/ 709 w 1216"/>
                <a:gd name="T3" fmla="*/ 551 h 1436"/>
                <a:gd name="T4" fmla="*/ 0 w 1216"/>
                <a:gd name="T5" fmla="*/ 0 h 1436"/>
              </a:gdLst>
              <a:ahLst/>
              <a:cxnLst>
                <a:cxn ang="0">
                  <a:pos x="T0" y="T1"/>
                </a:cxn>
                <a:cxn ang="0">
                  <a:pos x="T2" y="T3"/>
                </a:cxn>
                <a:cxn ang="0">
                  <a:pos x="T4" y="T5"/>
                </a:cxn>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 name="Freeform 12">
              <a:extLst>
                <a:ext uri="{FF2B5EF4-FFF2-40B4-BE49-F238E27FC236}">
                  <a16:creationId xmlns:a16="http://schemas.microsoft.com/office/drawing/2014/main" id="{61B1C1DE-4201-4989-BE65-41ADC247255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579"/>
              <a:ext cx="1057275" cy="614491"/>
            </a:xfrm>
            <a:custGeom>
              <a:avLst/>
              <a:gdLst>
                <a:gd name="T0" fmla="*/ 222 w 222"/>
                <a:gd name="T1" fmla="*/ 0 h 129"/>
                <a:gd name="T2" fmla="*/ 0 w 222"/>
                <a:gd name="T3" fmla="*/ 129 h 129"/>
              </a:gdLst>
              <a:ahLst/>
              <a:cxnLst>
                <a:cxn ang="0">
                  <a:pos x="T0" y="T1"/>
                </a:cxn>
                <a:cxn ang="0">
                  <a:pos x="T2" y="T3"/>
                </a:cxn>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 name="Freeform 13">
              <a:extLst>
                <a:ext uri="{FF2B5EF4-FFF2-40B4-BE49-F238E27FC236}">
                  <a16:creationId xmlns:a16="http://schemas.microsoft.com/office/drawing/2014/main" id="{0A9092BE-A36C-4833-8E71-2850F4AF7C3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21889" y="5579"/>
              <a:ext cx="5588000" cy="6866337"/>
            </a:xfrm>
            <a:custGeom>
              <a:avLst/>
              <a:gdLst>
                <a:gd name="T0" fmla="*/ 1067 w 1174"/>
                <a:gd name="T1" fmla="*/ 1440 h 1440"/>
                <a:gd name="T2" fmla="*/ 698 w 1174"/>
                <a:gd name="T3" fmla="*/ 577 h 1440"/>
                <a:gd name="T4" fmla="*/ 0 w 1174"/>
                <a:gd name="T5" fmla="*/ 0 h 1440"/>
              </a:gdLst>
              <a:ahLst/>
              <a:cxnLst>
                <a:cxn ang="0">
                  <a:pos x="T0" y="T1"/>
                </a:cxn>
                <a:cxn ang="0">
                  <a:pos x="T2" y="T3"/>
                </a:cxn>
                <a:cxn ang="0">
                  <a:pos x="T4" y="T5"/>
                </a:cxn>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 name="Freeform 14">
              <a:extLst>
                <a:ext uri="{FF2B5EF4-FFF2-40B4-BE49-F238E27FC236}">
                  <a16:creationId xmlns:a16="http://schemas.microsoft.com/office/drawing/2014/main" id="{806398CC-D327-4E06-838C-31119BD56F8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701" y="790"/>
              <a:ext cx="595313" cy="352734"/>
            </a:xfrm>
            <a:custGeom>
              <a:avLst/>
              <a:gdLst>
                <a:gd name="T0" fmla="*/ 125 w 125"/>
                <a:gd name="T1" fmla="*/ 0 h 74"/>
                <a:gd name="T2" fmla="*/ 0 w 125"/>
                <a:gd name="T3" fmla="*/ 74 h 74"/>
              </a:gdLst>
              <a:ahLst/>
              <a:cxnLst>
                <a:cxn ang="0">
                  <a:pos x="T0" y="T1"/>
                </a:cxn>
                <a:cxn ang="0">
                  <a:pos x="T2" y="T3"/>
                </a:cxn>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 name="Freeform 15">
              <a:extLst>
                <a:ext uri="{FF2B5EF4-FFF2-40B4-BE49-F238E27FC236}">
                  <a16:creationId xmlns:a16="http://schemas.microsoft.com/office/drawing/2014/main" id="{1E3F0C5B-76A9-4A8F-A1CB-35C0DE83A83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012389" y="5579"/>
              <a:ext cx="5497513" cy="6866337"/>
            </a:xfrm>
            <a:custGeom>
              <a:avLst/>
              <a:gdLst>
                <a:gd name="T0" fmla="*/ 1056 w 1155"/>
                <a:gd name="T1" fmla="*/ 1440 h 1440"/>
                <a:gd name="T2" fmla="*/ 686 w 1155"/>
                <a:gd name="T3" fmla="*/ 580 h 1440"/>
                <a:gd name="T4" fmla="*/ 0 w 1155"/>
                <a:gd name="T5" fmla="*/ 0 h 1440"/>
              </a:gdLst>
              <a:ahLst/>
              <a:cxnLst>
                <a:cxn ang="0">
                  <a:pos x="T0" y="T1"/>
                </a:cxn>
                <a:cxn ang="0">
                  <a:pos x="T2" y="T3"/>
                </a:cxn>
                <a:cxn ang="0">
                  <a:pos x="T4" y="T5"/>
                </a:cxn>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 name="Freeform 16">
              <a:extLst>
                <a:ext uri="{FF2B5EF4-FFF2-40B4-BE49-F238E27FC236}">
                  <a16:creationId xmlns:a16="http://schemas.microsoft.com/office/drawing/2014/main" id="{70A741CC-E736-448A-A94E-5C8BB9711DC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579"/>
              <a:ext cx="357188" cy="213875"/>
            </a:xfrm>
            <a:custGeom>
              <a:avLst/>
              <a:gdLst>
                <a:gd name="T0" fmla="*/ 75 w 75"/>
                <a:gd name="T1" fmla="*/ 0 h 45"/>
                <a:gd name="T2" fmla="*/ 0 w 75"/>
                <a:gd name="T3" fmla="*/ 45 h 45"/>
              </a:gdLst>
              <a:ahLst/>
              <a:cxnLst>
                <a:cxn ang="0">
                  <a:pos x="T0" y="T1"/>
                </a:cxn>
                <a:cxn ang="0">
                  <a:pos x="T2" y="T3"/>
                </a:cxn>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 name="Freeform 17">
              <a:extLst>
                <a:ext uri="{FF2B5EF4-FFF2-40B4-BE49-F238E27FC236}">
                  <a16:creationId xmlns:a16="http://schemas.microsoft.com/office/drawing/2014/main" id="{202722D1-549B-407E-BF75-2A1E8DB5BAD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210826" y="790"/>
              <a:ext cx="5522913" cy="6871126"/>
            </a:xfrm>
            <a:custGeom>
              <a:avLst/>
              <a:gdLst>
                <a:gd name="T0" fmla="*/ 1053 w 1160"/>
                <a:gd name="T1" fmla="*/ 1441 h 1441"/>
                <a:gd name="T2" fmla="*/ 705 w 1160"/>
                <a:gd name="T3" fmla="*/ 599 h 1441"/>
                <a:gd name="T4" fmla="*/ 0 w 1160"/>
                <a:gd name="T5" fmla="*/ 0 h 1441"/>
              </a:gdLst>
              <a:ahLst/>
              <a:cxnLst>
                <a:cxn ang="0">
                  <a:pos x="T0" y="T1"/>
                </a:cxn>
                <a:cxn ang="0">
                  <a:pos x="T2" y="T3"/>
                </a:cxn>
                <a:cxn ang="0">
                  <a:pos x="T4" y="T5"/>
                </a:cxn>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 name="Freeform 18">
              <a:extLst>
                <a:ext uri="{FF2B5EF4-FFF2-40B4-BE49-F238E27FC236}">
                  <a16:creationId xmlns:a16="http://schemas.microsoft.com/office/drawing/2014/main" id="{5CA8D742-18BD-41B5-9C00-FCFFAED2575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63239" y="5579"/>
              <a:ext cx="5413375" cy="6866337"/>
            </a:xfrm>
            <a:custGeom>
              <a:avLst/>
              <a:gdLst>
                <a:gd name="T0" fmla="*/ 1040 w 1137"/>
                <a:gd name="T1" fmla="*/ 1440 h 1440"/>
                <a:gd name="T2" fmla="*/ 698 w 1137"/>
                <a:gd name="T3" fmla="*/ 611 h 1440"/>
                <a:gd name="T4" fmla="*/ 0 w 1137"/>
                <a:gd name="T5" fmla="*/ 0 h 1440"/>
              </a:gdLst>
              <a:ahLst/>
              <a:cxnLst>
                <a:cxn ang="0">
                  <a:pos x="T0" y="T1"/>
                </a:cxn>
                <a:cxn ang="0">
                  <a:pos x="T2" y="T3"/>
                </a:cxn>
                <a:cxn ang="0">
                  <a:pos x="T4" y="T5"/>
                </a:cxn>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 name="Freeform 19">
              <a:extLst>
                <a:ext uri="{FF2B5EF4-FFF2-40B4-BE49-F238E27FC236}">
                  <a16:creationId xmlns:a16="http://schemas.microsoft.com/office/drawing/2014/main" id="{8BF81081-4C33-488E-A37E-B95567D0BFA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877576" y="5579"/>
              <a:ext cx="5037138" cy="6861550"/>
            </a:xfrm>
            <a:custGeom>
              <a:avLst/>
              <a:gdLst>
                <a:gd name="T0" fmla="*/ 1011 w 1058"/>
                <a:gd name="T1" fmla="*/ 1439 h 1439"/>
                <a:gd name="T2" fmla="*/ 648 w 1058"/>
                <a:gd name="T3" fmla="*/ 617 h 1439"/>
                <a:gd name="T4" fmla="*/ 0 w 1058"/>
                <a:gd name="T5" fmla="*/ 0 h 1439"/>
              </a:gdLst>
              <a:ahLst/>
              <a:cxnLst>
                <a:cxn ang="0">
                  <a:pos x="T0" y="T1"/>
                </a:cxn>
                <a:cxn ang="0">
                  <a:pos x="T2" y="T3"/>
                </a:cxn>
                <a:cxn ang="0">
                  <a:pos x="T4" y="T5"/>
                </a:cxn>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 name="Freeform 20">
              <a:extLst>
                <a:ext uri="{FF2B5EF4-FFF2-40B4-BE49-F238E27FC236}">
                  <a16:creationId xmlns:a16="http://schemas.microsoft.com/office/drawing/2014/main" id="{462F0DE0-CEBA-420B-8032-FB60893B8E1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768289" y="5579"/>
              <a:ext cx="3417888" cy="2742066"/>
            </a:xfrm>
            <a:custGeom>
              <a:avLst/>
              <a:gdLst>
                <a:gd name="T0" fmla="*/ 718 w 718"/>
                <a:gd name="T1" fmla="*/ 575 h 575"/>
                <a:gd name="T2" fmla="*/ 0 w 718"/>
                <a:gd name="T3" fmla="*/ 0 h 575"/>
              </a:gdLst>
              <a:ahLst/>
              <a:cxnLst>
                <a:cxn ang="0">
                  <a:pos x="T0" y="T1"/>
                </a:cxn>
                <a:cxn ang="0">
                  <a:pos x="T2" y="T3"/>
                </a:cxn>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 name="Freeform 21">
              <a:extLst>
                <a:ext uri="{FF2B5EF4-FFF2-40B4-BE49-F238E27FC236}">
                  <a16:creationId xmlns:a16="http://schemas.microsoft.com/office/drawing/2014/main" id="{79C8D19E-E3D6-45A6-BCA2-5918A37D7AC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235014" y="10367"/>
              <a:ext cx="2951163" cy="2555325"/>
            </a:xfrm>
            <a:custGeom>
              <a:avLst/>
              <a:gdLst>
                <a:gd name="T0" fmla="*/ 620 w 620"/>
                <a:gd name="T1" fmla="*/ 536 h 536"/>
                <a:gd name="T2" fmla="*/ 0 w 620"/>
                <a:gd name="T3" fmla="*/ 0 h 536"/>
              </a:gdLst>
              <a:ahLst/>
              <a:cxnLst>
                <a:cxn ang="0">
                  <a:pos x="T0" y="T1"/>
                </a:cxn>
                <a:cxn ang="0">
                  <a:pos x="T2" y="T3"/>
                </a:cxn>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2" name="Freeform 22">
              <a:extLst>
                <a:ext uri="{FF2B5EF4-FFF2-40B4-BE49-F238E27FC236}">
                  <a16:creationId xmlns:a16="http://schemas.microsoft.com/office/drawing/2014/main" id="{43280283-E04A-43CA-BFA1-F285486A2F0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20826" y="5579"/>
              <a:ext cx="2165350" cy="1358265"/>
            </a:xfrm>
            <a:custGeom>
              <a:avLst/>
              <a:gdLst>
                <a:gd name="T0" fmla="*/ 0 w 455"/>
                <a:gd name="T1" fmla="*/ 0 h 285"/>
                <a:gd name="T2" fmla="*/ 455 w 455"/>
                <a:gd name="T3" fmla="*/ 285 h 285"/>
              </a:gdLst>
              <a:ahLst/>
              <a:cxnLst>
                <a:cxn ang="0">
                  <a:pos x="T0" y="T1"/>
                </a:cxn>
                <a:cxn ang="0">
                  <a:pos x="T2" y="T3"/>
                </a:cxn>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3" name="Freeform 23">
              <a:extLst>
                <a:ext uri="{FF2B5EF4-FFF2-40B4-BE49-F238E27FC236}">
                  <a16:creationId xmlns:a16="http://schemas.microsoft.com/office/drawing/2014/main" id="{38328CB6-0FC5-4AEA-BC7E-489267CB6F1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90826" y="5579"/>
              <a:ext cx="895350" cy="534687"/>
            </a:xfrm>
            <a:custGeom>
              <a:avLst/>
              <a:gdLst>
                <a:gd name="T0" fmla="*/ 0 w 188"/>
                <a:gd name="T1" fmla="*/ 0 h 112"/>
                <a:gd name="T2" fmla="*/ 188 w 188"/>
                <a:gd name="T3" fmla="*/ 112 h 112"/>
              </a:gdLst>
              <a:ahLst/>
              <a:cxnLst>
                <a:cxn ang="0">
                  <a:pos x="T0" y="T1"/>
                </a:cxn>
                <a:cxn ang="0">
                  <a:pos x="T2" y="T3"/>
                </a:cxn>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2" name="Titre 1">
            <a:extLst>
              <a:ext uri="{FF2B5EF4-FFF2-40B4-BE49-F238E27FC236}">
                <a16:creationId xmlns:a16="http://schemas.microsoft.com/office/drawing/2014/main" id="{CECCDFB8-6588-48C3-8B63-1F0141444BD5}"/>
              </a:ext>
            </a:extLst>
          </p:cNvPr>
          <p:cNvSpPr>
            <a:spLocks noGrp="1"/>
          </p:cNvSpPr>
          <p:nvPr>
            <p:ph type="title"/>
          </p:nvPr>
        </p:nvSpPr>
        <p:spPr>
          <a:xfrm>
            <a:off x="2047793" y="4614902"/>
            <a:ext cx="8081960" cy="943954"/>
          </a:xfrm>
        </p:spPr>
        <p:txBody>
          <a:bodyPr vert="horz" lIns="91440" tIns="45720" rIns="91440" bIns="45720" rtlCol="0" anchor="b">
            <a:normAutofit/>
          </a:bodyPr>
          <a:lstStyle/>
          <a:p>
            <a:pPr algn="ctr"/>
            <a:r>
              <a:rPr lang="en-US" sz="4000" kern="1200" dirty="0">
                <a:solidFill>
                  <a:schemeClr val="tx1"/>
                </a:solidFill>
                <a:latin typeface="+mj-lt"/>
                <a:ea typeface="+mj-ea"/>
                <a:cs typeface="+mj-cs"/>
              </a:rPr>
              <a:t>Deployment Models</a:t>
            </a:r>
          </a:p>
        </p:txBody>
      </p:sp>
      <p:sp>
        <p:nvSpPr>
          <p:cNvPr id="65" name="Isosceles Triangle 39">
            <a:extLst>
              <a:ext uri="{FF2B5EF4-FFF2-40B4-BE49-F238E27FC236}">
                <a16:creationId xmlns:a16="http://schemas.microsoft.com/office/drawing/2014/main" id="{4F37E7FB-7372-47E3-914E-7CF7E94B1C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5892384" y="4386808"/>
            <a:ext cx="407233" cy="351063"/>
          </a:xfrm>
          <a:prstGeom prst="triangle">
            <a:avLst/>
          </a:prstGeom>
          <a:solidFill>
            <a:srgbClr val="38CC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16E168E2-3256-43A5-9298-9E5A6AE8F7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2847" y="954593"/>
            <a:ext cx="6086306" cy="3432215"/>
          </a:xfrm>
          <a:prstGeom prst="rect">
            <a:avLst/>
          </a:prstGeom>
          <a:solidFill>
            <a:schemeClr val="bg1"/>
          </a:solidFill>
          <a:ln w="19050">
            <a:solidFill>
              <a:srgbClr val="38CCE5"/>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Média en ligne 2" title="AZ-900 Episode 6 | Public, Private &amp; Hybrid cloud deployment models | Azure Fundamentals Course">
            <a:hlinkClick r:id="" action="ppaction://media"/>
            <a:extLst>
              <a:ext uri="{FF2B5EF4-FFF2-40B4-BE49-F238E27FC236}">
                <a16:creationId xmlns:a16="http://schemas.microsoft.com/office/drawing/2014/main" id="{E22DABEE-8E51-40AB-8B54-C073AD59A13A}"/>
              </a:ext>
            </a:extLst>
          </p:cNvPr>
          <p:cNvPicPr>
            <a:picLocks noRot="1" noChangeAspect="1"/>
          </p:cNvPicPr>
          <p:nvPr>
            <a:videoFile r:link="rId1"/>
          </p:nvPr>
        </p:nvPicPr>
        <p:blipFill>
          <a:blip r:embed="rId3"/>
          <a:stretch>
            <a:fillRect/>
          </a:stretch>
        </p:blipFill>
        <p:spPr>
          <a:xfrm>
            <a:off x="3352800" y="1120792"/>
            <a:ext cx="5486400" cy="3099816"/>
          </a:xfrm>
          <a:prstGeom prst="rect">
            <a:avLst/>
          </a:prstGeom>
          <a:ln w="12700">
            <a:noFill/>
          </a:ln>
        </p:spPr>
      </p:pic>
    </p:spTree>
    <p:extLst>
      <p:ext uri="{BB962C8B-B14F-4D97-AF65-F5344CB8AC3E}">
        <p14:creationId xmlns:p14="http://schemas.microsoft.com/office/powerpoint/2010/main" val="3265259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BB3951C-69EB-6C8A-B677-76637288008F}"/>
              </a:ext>
            </a:extLst>
          </p:cNvPr>
          <p:cNvSpPr/>
          <p:nvPr/>
        </p:nvSpPr>
        <p:spPr>
          <a:xfrm>
            <a:off x="1559858" y="6131859"/>
            <a:ext cx="3550028" cy="391886"/>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fr-FR" dirty="0"/>
              <a:t>Physical datacenter</a:t>
            </a:r>
          </a:p>
        </p:txBody>
      </p:sp>
      <p:sp>
        <p:nvSpPr>
          <p:cNvPr id="5" name="Rectangle 4">
            <a:extLst>
              <a:ext uri="{FF2B5EF4-FFF2-40B4-BE49-F238E27FC236}">
                <a16:creationId xmlns:a16="http://schemas.microsoft.com/office/drawing/2014/main" id="{BE32C2C8-A2DB-52EB-DD71-9AC5AD044F2D}"/>
              </a:ext>
            </a:extLst>
          </p:cNvPr>
          <p:cNvSpPr/>
          <p:nvPr/>
        </p:nvSpPr>
        <p:spPr>
          <a:xfrm>
            <a:off x="1559857" y="5646484"/>
            <a:ext cx="3550028" cy="391886"/>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fr-FR" dirty="0"/>
              <a:t>Physical network</a:t>
            </a:r>
          </a:p>
        </p:txBody>
      </p:sp>
      <p:sp>
        <p:nvSpPr>
          <p:cNvPr id="6" name="Rectangle 5">
            <a:extLst>
              <a:ext uri="{FF2B5EF4-FFF2-40B4-BE49-F238E27FC236}">
                <a16:creationId xmlns:a16="http://schemas.microsoft.com/office/drawing/2014/main" id="{765C4C37-31FE-E97D-6E9C-5130F70516D9}"/>
              </a:ext>
            </a:extLst>
          </p:cNvPr>
          <p:cNvSpPr/>
          <p:nvPr/>
        </p:nvSpPr>
        <p:spPr>
          <a:xfrm>
            <a:off x="1559856" y="5161109"/>
            <a:ext cx="3550028" cy="391886"/>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fr-FR" dirty="0"/>
              <a:t>Physical hosts</a:t>
            </a:r>
          </a:p>
        </p:txBody>
      </p:sp>
      <p:sp>
        <p:nvSpPr>
          <p:cNvPr id="7" name="Rectangle 6">
            <a:extLst>
              <a:ext uri="{FF2B5EF4-FFF2-40B4-BE49-F238E27FC236}">
                <a16:creationId xmlns:a16="http://schemas.microsoft.com/office/drawing/2014/main" id="{8E982D73-6EB9-1A99-2AC7-112FA27577F5}"/>
              </a:ext>
            </a:extLst>
          </p:cNvPr>
          <p:cNvSpPr/>
          <p:nvPr/>
        </p:nvSpPr>
        <p:spPr>
          <a:xfrm>
            <a:off x="1559856" y="4675734"/>
            <a:ext cx="3550028" cy="391886"/>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fr-FR" dirty="0"/>
              <a:t>Virtualisation</a:t>
            </a:r>
          </a:p>
        </p:txBody>
      </p:sp>
      <p:sp>
        <p:nvSpPr>
          <p:cNvPr id="8" name="Rectangle 7">
            <a:extLst>
              <a:ext uri="{FF2B5EF4-FFF2-40B4-BE49-F238E27FC236}">
                <a16:creationId xmlns:a16="http://schemas.microsoft.com/office/drawing/2014/main" id="{05E90D03-E36E-ED6B-1E07-00A852F0C19F}"/>
              </a:ext>
            </a:extLst>
          </p:cNvPr>
          <p:cNvSpPr/>
          <p:nvPr/>
        </p:nvSpPr>
        <p:spPr>
          <a:xfrm>
            <a:off x="1559855" y="4190359"/>
            <a:ext cx="3550028" cy="391886"/>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fr-FR" dirty="0"/>
              <a:t>Operating System</a:t>
            </a:r>
          </a:p>
        </p:txBody>
      </p:sp>
      <p:sp>
        <p:nvSpPr>
          <p:cNvPr id="9" name="Rectangle 8">
            <a:extLst>
              <a:ext uri="{FF2B5EF4-FFF2-40B4-BE49-F238E27FC236}">
                <a16:creationId xmlns:a16="http://schemas.microsoft.com/office/drawing/2014/main" id="{E6E1ADC1-E098-FF45-B51B-C36FA39ECC25}"/>
              </a:ext>
            </a:extLst>
          </p:cNvPr>
          <p:cNvSpPr/>
          <p:nvPr/>
        </p:nvSpPr>
        <p:spPr>
          <a:xfrm>
            <a:off x="1559855" y="3704984"/>
            <a:ext cx="3550028" cy="391886"/>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fr-FR" sz="1400" dirty="0"/>
              <a:t>Network </a:t>
            </a:r>
            <a:r>
              <a:rPr lang="fr-FR" sz="1400" dirty="0" err="1"/>
              <a:t>controls</a:t>
            </a:r>
            <a:r>
              <a:rPr lang="fr-FR" sz="1400" dirty="0"/>
              <a:t>/ </a:t>
            </a:r>
            <a:r>
              <a:rPr lang="fr-FR" sz="1400" dirty="0" err="1"/>
              <a:t>middelware</a:t>
            </a:r>
            <a:endParaRPr lang="fr-FR" sz="1400" dirty="0"/>
          </a:p>
        </p:txBody>
      </p:sp>
      <p:sp>
        <p:nvSpPr>
          <p:cNvPr id="10" name="Rectangle 9">
            <a:extLst>
              <a:ext uri="{FF2B5EF4-FFF2-40B4-BE49-F238E27FC236}">
                <a16:creationId xmlns:a16="http://schemas.microsoft.com/office/drawing/2014/main" id="{54231C09-04AF-0DC6-706F-B392F2E9F204}"/>
              </a:ext>
            </a:extLst>
          </p:cNvPr>
          <p:cNvSpPr/>
          <p:nvPr/>
        </p:nvSpPr>
        <p:spPr>
          <a:xfrm>
            <a:off x="1559854" y="3219609"/>
            <a:ext cx="3550028" cy="391886"/>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fr-FR" dirty="0"/>
              <a:t>Runtime</a:t>
            </a:r>
          </a:p>
        </p:txBody>
      </p:sp>
      <p:sp>
        <p:nvSpPr>
          <p:cNvPr id="11" name="Rectangle 10">
            <a:extLst>
              <a:ext uri="{FF2B5EF4-FFF2-40B4-BE49-F238E27FC236}">
                <a16:creationId xmlns:a16="http://schemas.microsoft.com/office/drawing/2014/main" id="{547452C1-E652-14BD-2467-7EC7CE0F67F2}"/>
              </a:ext>
            </a:extLst>
          </p:cNvPr>
          <p:cNvSpPr/>
          <p:nvPr/>
        </p:nvSpPr>
        <p:spPr>
          <a:xfrm>
            <a:off x="1559854" y="2734234"/>
            <a:ext cx="3550028" cy="391886"/>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fr-FR" dirty="0"/>
              <a:t>Applications</a:t>
            </a:r>
          </a:p>
        </p:txBody>
      </p:sp>
      <p:sp>
        <p:nvSpPr>
          <p:cNvPr id="12" name="Rectangle 11">
            <a:extLst>
              <a:ext uri="{FF2B5EF4-FFF2-40B4-BE49-F238E27FC236}">
                <a16:creationId xmlns:a16="http://schemas.microsoft.com/office/drawing/2014/main" id="{7EB10BA9-4876-8CC4-6644-F9AB6039CA44}"/>
              </a:ext>
            </a:extLst>
          </p:cNvPr>
          <p:cNvSpPr/>
          <p:nvPr/>
        </p:nvSpPr>
        <p:spPr>
          <a:xfrm>
            <a:off x="1559853" y="2207878"/>
            <a:ext cx="3550029" cy="391886"/>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fr-FR" sz="1600" dirty="0"/>
              <a:t>Identity and directory infrastructure</a:t>
            </a:r>
          </a:p>
        </p:txBody>
      </p:sp>
      <p:sp>
        <p:nvSpPr>
          <p:cNvPr id="13" name="Rectangle 12">
            <a:extLst>
              <a:ext uri="{FF2B5EF4-FFF2-40B4-BE49-F238E27FC236}">
                <a16:creationId xmlns:a16="http://schemas.microsoft.com/office/drawing/2014/main" id="{0F12DDB5-4663-A6BA-D02B-CAAA029A93AE}"/>
              </a:ext>
            </a:extLst>
          </p:cNvPr>
          <p:cNvSpPr/>
          <p:nvPr/>
        </p:nvSpPr>
        <p:spPr>
          <a:xfrm>
            <a:off x="1559853" y="1681522"/>
            <a:ext cx="3550029" cy="391886"/>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fr-FR" sz="1600" dirty="0" err="1"/>
              <a:t>Accounts</a:t>
            </a:r>
            <a:r>
              <a:rPr lang="fr-FR" sz="1600" dirty="0"/>
              <a:t> and </a:t>
            </a:r>
            <a:r>
              <a:rPr lang="fr-FR" sz="1600" dirty="0" err="1"/>
              <a:t>identities</a:t>
            </a:r>
            <a:endParaRPr lang="fr-FR" sz="1600" dirty="0"/>
          </a:p>
        </p:txBody>
      </p:sp>
      <p:sp>
        <p:nvSpPr>
          <p:cNvPr id="14" name="Rectangle 13">
            <a:extLst>
              <a:ext uri="{FF2B5EF4-FFF2-40B4-BE49-F238E27FC236}">
                <a16:creationId xmlns:a16="http://schemas.microsoft.com/office/drawing/2014/main" id="{4BA5FF5C-246D-440A-6E21-4C83F3C121BC}"/>
              </a:ext>
            </a:extLst>
          </p:cNvPr>
          <p:cNvSpPr/>
          <p:nvPr/>
        </p:nvSpPr>
        <p:spPr>
          <a:xfrm>
            <a:off x="1559853" y="1173094"/>
            <a:ext cx="3550029" cy="391886"/>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fr-FR" sz="1600" dirty="0" err="1"/>
              <a:t>Devices</a:t>
            </a:r>
            <a:r>
              <a:rPr lang="fr-FR" sz="1600" dirty="0"/>
              <a:t> (Mobile and </a:t>
            </a:r>
            <a:r>
              <a:rPr lang="fr-FR" sz="1600" dirty="0" err="1"/>
              <a:t>PCs</a:t>
            </a:r>
            <a:r>
              <a:rPr lang="fr-FR" sz="1600" dirty="0"/>
              <a:t>)</a:t>
            </a:r>
          </a:p>
        </p:txBody>
      </p:sp>
      <p:sp>
        <p:nvSpPr>
          <p:cNvPr id="15" name="Rectangle 14">
            <a:extLst>
              <a:ext uri="{FF2B5EF4-FFF2-40B4-BE49-F238E27FC236}">
                <a16:creationId xmlns:a16="http://schemas.microsoft.com/office/drawing/2014/main" id="{EB6095DF-93EE-A980-0BAD-571DEE8C0083}"/>
              </a:ext>
            </a:extLst>
          </p:cNvPr>
          <p:cNvSpPr/>
          <p:nvPr/>
        </p:nvSpPr>
        <p:spPr>
          <a:xfrm>
            <a:off x="1559853" y="687719"/>
            <a:ext cx="3550029" cy="391886"/>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fr-FR" sz="1600" dirty="0"/>
              <a:t>Information and data</a:t>
            </a:r>
          </a:p>
        </p:txBody>
      </p:sp>
      <p:sp>
        <p:nvSpPr>
          <p:cNvPr id="16" name="Rectangle 15">
            <a:extLst>
              <a:ext uri="{FF2B5EF4-FFF2-40B4-BE49-F238E27FC236}">
                <a16:creationId xmlns:a16="http://schemas.microsoft.com/office/drawing/2014/main" id="{54298202-646B-7E71-0848-07B4D7B06502}"/>
              </a:ext>
            </a:extLst>
          </p:cNvPr>
          <p:cNvSpPr/>
          <p:nvPr/>
        </p:nvSpPr>
        <p:spPr>
          <a:xfrm>
            <a:off x="6057588" y="6131859"/>
            <a:ext cx="576302" cy="391886"/>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17" name="Rectangle 16">
            <a:extLst>
              <a:ext uri="{FF2B5EF4-FFF2-40B4-BE49-F238E27FC236}">
                <a16:creationId xmlns:a16="http://schemas.microsoft.com/office/drawing/2014/main" id="{2A43EAAB-255D-4C1F-9D21-CCD833CB597B}"/>
              </a:ext>
            </a:extLst>
          </p:cNvPr>
          <p:cNvSpPr/>
          <p:nvPr/>
        </p:nvSpPr>
        <p:spPr>
          <a:xfrm>
            <a:off x="7428752" y="6131859"/>
            <a:ext cx="576302" cy="391886"/>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18" name="Rectangle 17">
            <a:extLst>
              <a:ext uri="{FF2B5EF4-FFF2-40B4-BE49-F238E27FC236}">
                <a16:creationId xmlns:a16="http://schemas.microsoft.com/office/drawing/2014/main" id="{4E163B6D-D399-4AC5-6565-BF0CACD96F96}"/>
              </a:ext>
            </a:extLst>
          </p:cNvPr>
          <p:cNvSpPr/>
          <p:nvPr/>
        </p:nvSpPr>
        <p:spPr>
          <a:xfrm>
            <a:off x="8723092" y="6131859"/>
            <a:ext cx="576302" cy="391886"/>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19" name="Rectangle 18">
            <a:extLst>
              <a:ext uri="{FF2B5EF4-FFF2-40B4-BE49-F238E27FC236}">
                <a16:creationId xmlns:a16="http://schemas.microsoft.com/office/drawing/2014/main" id="{636B7B5D-4633-F6DA-6BF2-E0CB55A2DFAE}"/>
              </a:ext>
            </a:extLst>
          </p:cNvPr>
          <p:cNvSpPr/>
          <p:nvPr/>
        </p:nvSpPr>
        <p:spPr>
          <a:xfrm>
            <a:off x="10055844" y="6131859"/>
            <a:ext cx="576302" cy="3918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 name="Rectangle 19">
            <a:extLst>
              <a:ext uri="{FF2B5EF4-FFF2-40B4-BE49-F238E27FC236}">
                <a16:creationId xmlns:a16="http://schemas.microsoft.com/office/drawing/2014/main" id="{D8CD0642-EA2D-74F6-E3CE-6E5CBD168D41}"/>
              </a:ext>
            </a:extLst>
          </p:cNvPr>
          <p:cNvSpPr/>
          <p:nvPr/>
        </p:nvSpPr>
        <p:spPr>
          <a:xfrm>
            <a:off x="6057588" y="5635593"/>
            <a:ext cx="576302" cy="391886"/>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21" name="Rectangle 20">
            <a:extLst>
              <a:ext uri="{FF2B5EF4-FFF2-40B4-BE49-F238E27FC236}">
                <a16:creationId xmlns:a16="http://schemas.microsoft.com/office/drawing/2014/main" id="{D0DCE43F-BB24-3FE5-4575-91C3816B4F4C}"/>
              </a:ext>
            </a:extLst>
          </p:cNvPr>
          <p:cNvSpPr/>
          <p:nvPr/>
        </p:nvSpPr>
        <p:spPr>
          <a:xfrm>
            <a:off x="7428752" y="5635593"/>
            <a:ext cx="576302" cy="391886"/>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22" name="Rectangle 21">
            <a:extLst>
              <a:ext uri="{FF2B5EF4-FFF2-40B4-BE49-F238E27FC236}">
                <a16:creationId xmlns:a16="http://schemas.microsoft.com/office/drawing/2014/main" id="{3C008D03-43B6-605A-2505-BEB56C8476C4}"/>
              </a:ext>
            </a:extLst>
          </p:cNvPr>
          <p:cNvSpPr/>
          <p:nvPr/>
        </p:nvSpPr>
        <p:spPr>
          <a:xfrm>
            <a:off x="8723092" y="5640022"/>
            <a:ext cx="576302" cy="391886"/>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23" name="Rectangle 22">
            <a:extLst>
              <a:ext uri="{FF2B5EF4-FFF2-40B4-BE49-F238E27FC236}">
                <a16:creationId xmlns:a16="http://schemas.microsoft.com/office/drawing/2014/main" id="{04A1AF80-5E1F-4C7E-3DD6-815640BA9DCA}"/>
              </a:ext>
            </a:extLst>
          </p:cNvPr>
          <p:cNvSpPr/>
          <p:nvPr/>
        </p:nvSpPr>
        <p:spPr>
          <a:xfrm>
            <a:off x="10055844" y="5635593"/>
            <a:ext cx="576302" cy="3918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4" name="Rectangle 23">
            <a:extLst>
              <a:ext uri="{FF2B5EF4-FFF2-40B4-BE49-F238E27FC236}">
                <a16:creationId xmlns:a16="http://schemas.microsoft.com/office/drawing/2014/main" id="{C3A20143-A809-66D9-2061-5331C757FC33}"/>
              </a:ext>
            </a:extLst>
          </p:cNvPr>
          <p:cNvSpPr/>
          <p:nvPr/>
        </p:nvSpPr>
        <p:spPr>
          <a:xfrm>
            <a:off x="6057588" y="5139332"/>
            <a:ext cx="576302" cy="391886"/>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25" name="Rectangle 24">
            <a:extLst>
              <a:ext uri="{FF2B5EF4-FFF2-40B4-BE49-F238E27FC236}">
                <a16:creationId xmlns:a16="http://schemas.microsoft.com/office/drawing/2014/main" id="{D16185BF-8BAE-9ABC-278B-42FFA151F5C7}"/>
              </a:ext>
            </a:extLst>
          </p:cNvPr>
          <p:cNvSpPr/>
          <p:nvPr/>
        </p:nvSpPr>
        <p:spPr>
          <a:xfrm>
            <a:off x="7428752" y="5139332"/>
            <a:ext cx="576302" cy="391886"/>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26" name="Rectangle 25">
            <a:extLst>
              <a:ext uri="{FF2B5EF4-FFF2-40B4-BE49-F238E27FC236}">
                <a16:creationId xmlns:a16="http://schemas.microsoft.com/office/drawing/2014/main" id="{98DA17B5-BE85-28C8-6A0E-6DAF29B60733}"/>
              </a:ext>
            </a:extLst>
          </p:cNvPr>
          <p:cNvSpPr/>
          <p:nvPr/>
        </p:nvSpPr>
        <p:spPr>
          <a:xfrm>
            <a:off x="8723092" y="5148190"/>
            <a:ext cx="576302" cy="391886"/>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27" name="Rectangle 26">
            <a:extLst>
              <a:ext uri="{FF2B5EF4-FFF2-40B4-BE49-F238E27FC236}">
                <a16:creationId xmlns:a16="http://schemas.microsoft.com/office/drawing/2014/main" id="{27B1E7D1-A9EF-8ACD-9250-EEC85E6B6C93}"/>
              </a:ext>
            </a:extLst>
          </p:cNvPr>
          <p:cNvSpPr/>
          <p:nvPr/>
        </p:nvSpPr>
        <p:spPr>
          <a:xfrm>
            <a:off x="10055844" y="5139332"/>
            <a:ext cx="576302" cy="3918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8" name="Rectangle 27">
            <a:extLst>
              <a:ext uri="{FF2B5EF4-FFF2-40B4-BE49-F238E27FC236}">
                <a16:creationId xmlns:a16="http://schemas.microsoft.com/office/drawing/2014/main" id="{EA42D43A-362C-4247-8400-509A95F71783}"/>
              </a:ext>
            </a:extLst>
          </p:cNvPr>
          <p:cNvSpPr/>
          <p:nvPr/>
        </p:nvSpPr>
        <p:spPr>
          <a:xfrm>
            <a:off x="6057588" y="4643071"/>
            <a:ext cx="576302" cy="391886"/>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29" name="Rectangle 28">
            <a:extLst>
              <a:ext uri="{FF2B5EF4-FFF2-40B4-BE49-F238E27FC236}">
                <a16:creationId xmlns:a16="http://schemas.microsoft.com/office/drawing/2014/main" id="{82A7A980-0EC9-B35E-B7C6-7061E9D90A76}"/>
              </a:ext>
            </a:extLst>
          </p:cNvPr>
          <p:cNvSpPr/>
          <p:nvPr/>
        </p:nvSpPr>
        <p:spPr>
          <a:xfrm>
            <a:off x="7428752" y="4643071"/>
            <a:ext cx="576302" cy="391886"/>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30" name="Rectangle 29">
            <a:extLst>
              <a:ext uri="{FF2B5EF4-FFF2-40B4-BE49-F238E27FC236}">
                <a16:creationId xmlns:a16="http://schemas.microsoft.com/office/drawing/2014/main" id="{20687725-7031-B3C0-F1AB-09871B21D83B}"/>
              </a:ext>
            </a:extLst>
          </p:cNvPr>
          <p:cNvSpPr/>
          <p:nvPr/>
        </p:nvSpPr>
        <p:spPr>
          <a:xfrm>
            <a:off x="8723092" y="4656358"/>
            <a:ext cx="576302" cy="391886"/>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31" name="Rectangle 30">
            <a:extLst>
              <a:ext uri="{FF2B5EF4-FFF2-40B4-BE49-F238E27FC236}">
                <a16:creationId xmlns:a16="http://schemas.microsoft.com/office/drawing/2014/main" id="{EF313B2A-869B-931E-A3BD-DEB38CD9B273}"/>
              </a:ext>
            </a:extLst>
          </p:cNvPr>
          <p:cNvSpPr/>
          <p:nvPr/>
        </p:nvSpPr>
        <p:spPr>
          <a:xfrm>
            <a:off x="10055844" y="4643071"/>
            <a:ext cx="576302" cy="3918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2" name="Rectangle 31">
            <a:extLst>
              <a:ext uri="{FF2B5EF4-FFF2-40B4-BE49-F238E27FC236}">
                <a16:creationId xmlns:a16="http://schemas.microsoft.com/office/drawing/2014/main" id="{60860418-A8DE-EE17-AA6A-9CA05EA4BA3C}"/>
              </a:ext>
            </a:extLst>
          </p:cNvPr>
          <p:cNvSpPr/>
          <p:nvPr/>
        </p:nvSpPr>
        <p:spPr>
          <a:xfrm>
            <a:off x="6057588" y="4146810"/>
            <a:ext cx="576302" cy="391886"/>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33" name="Rectangle 32">
            <a:extLst>
              <a:ext uri="{FF2B5EF4-FFF2-40B4-BE49-F238E27FC236}">
                <a16:creationId xmlns:a16="http://schemas.microsoft.com/office/drawing/2014/main" id="{C827EFE8-B168-7514-FA4E-702CBD1A5CBC}"/>
              </a:ext>
            </a:extLst>
          </p:cNvPr>
          <p:cNvSpPr/>
          <p:nvPr/>
        </p:nvSpPr>
        <p:spPr>
          <a:xfrm>
            <a:off x="7428752" y="4146810"/>
            <a:ext cx="576302" cy="391886"/>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34" name="Rectangle 33">
            <a:extLst>
              <a:ext uri="{FF2B5EF4-FFF2-40B4-BE49-F238E27FC236}">
                <a16:creationId xmlns:a16="http://schemas.microsoft.com/office/drawing/2014/main" id="{628803BF-9BE7-F3A1-407C-22F91C7FC33F}"/>
              </a:ext>
            </a:extLst>
          </p:cNvPr>
          <p:cNvSpPr/>
          <p:nvPr/>
        </p:nvSpPr>
        <p:spPr>
          <a:xfrm>
            <a:off x="8723092" y="4164526"/>
            <a:ext cx="576302" cy="3918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5" name="Rectangle 34">
            <a:extLst>
              <a:ext uri="{FF2B5EF4-FFF2-40B4-BE49-F238E27FC236}">
                <a16:creationId xmlns:a16="http://schemas.microsoft.com/office/drawing/2014/main" id="{0EC4E5ED-DDFD-53DF-EE19-038981E3BE24}"/>
              </a:ext>
            </a:extLst>
          </p:cNvPr>
          <p:cNvSpPr/>
          <p:nvPr/>
        </p:nvSpPr>
        <p:spPr>
          <a:xfrm>
            <a:off x="10055844" y="4146810"/>
            <a:ext cx="576302" cy="3918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6" name="Rectangle 35">
            <a:extLst>
              <a:ext uri="{FF2B5EF4-FFF2-40B4-BE49-F238E27FC236}">
                <a16:creationId xmlns:a16="http://schemas.microsoft.com/office/drawing/2014/main" id="{922D4D1F-F55E-3F66-AB21-53D49540AF4E}"/>
              </a:ext>
            </a:extLst>
          </p:cNvPr>
          <p:cNvSpPr/>
          <p:nvPr/>
        </p:nvSpPr>
        <p:spPr>
          <a:xfrm>
            <a:off x="6057588" y="3650549"/>
            <a:ext cx="576302" cy="391886"/>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38" name="Rectangle 37">
            <a:extLst>
              <a:ext uri="{FF2B5EF4-FFF2-40B4-BE49-F238E27FC236}">
                <a16:creationId xmlns:a16="http://schemas.microsoft.com/office/drawing/2014/main" id="{3E463F12-AF73-A6D8-34BB-CE80E20045D0}"/>
              </a:ext>
            </a:extLst>
          </p:cNvPr>
          <p:cNvSpPr/>
          <p:nvPr/>
        </p:nvSpPr>
        <p:spPr>
          <a:xfrm>
            <a:off x="8723092" y="3672694"/>
            <a:ext cx="576302" cy="3918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9" name="Rectangle 38">
            <a:extLst>
              <a:ext uri="{FF2B5EF4-FFF2-40B4-BE49-F238E27FC236}">
                <a16:creationId xmlns:a16="http://schemas.microsoft.com/office/drawing/2014/main" id="{B5D1CA49-D668-5786-085F-93E8CAD2B971}"/>
              </a:ext>
            </a:extLst>
          </p:cNvPr>
          <p:cNvSpPr/>
          <p:nvPr/>
        </p:nvSpPr>
        <p:spPr>
          <a:xfrm>
            <a:off x="10055844" y="3650549"/>
            <a:ext cx="576302" cy="3918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0" name="Rectangle 39">
            <a:extLst>
              <a:ext uri="{FF2B5EF4-FFF2-40B4-BE49-F238E27FC236}">
                <a16:creationId xmlns:a16="http://schemas.microsoft.com/office/drawing/2014/main" id="{2D8A446C-DD0D-66C1-D53F-3511D81EB697}"/>
              </a:ext>
            </a:extLst>
          </p:cNvPr>
          <p:cNvSpPr/>
          <p:nvPr/>
        </p:nvSpPr>
        <p:spPr>
          <a:xfrm>
            <a:off x="6057588" y="3154288"/>
            <a:ext cx="576302" cy="391886"/>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42" name="Rectangle 41">
            <a:extLst>
              <a:ext uri="{FF2B5EF4-FFF2-40B4-BE49-F238E27FC236}">
                <a16:creationId xmlns:a16="http://schemas.microsoft.com/office/drawing/2014/main" id="{22782C26-66B1-A3B0-0DD3-66FF956B0715}"/>
              </a:ext>
            </a:extLst>
          </p:cNvPr>
          <p:cNvSpPr/>
          <p:nvPr/>
        </p:nvSpPr>
        <p:spPr>
          <a:xfrm>
            <a:off x="8723092" y="3180862"/>
            <a:ext cx="576302" cy="3918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3" name="Rectangle 42">
            <a:extLst>
              <a:ext uri="{FF2B5EF4-FFF2-40B4-BE49-F238E27FC236}">
                <a16:creationId xmlns:a16="http://schemas.microsoft.com/office/drawing/2014/main" id="{BBABDED5-2A0E-3C63-C589-6DA9A222517B}"/>
              </a:ext>
            </a:extLst>
          </p:cNvPr>
          <p:cNvSpPr/>
          <p:nvPr/>
        </p:nvSpPr>
        <p:spPr>
          <a:xfrm>
            <a:off x="10055844" y="3154288"/>
            <a:ext cx="576302" cy="3918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4" name="Rectangle 43">
            <a:extLst>
              <a:ext uri="{FF2B5EF4-FFF2-40B4-BE49-F238E27FC236}">
                <a16:creationId xmlns:a16="http://schemas.microsoft.com/office/drawing/2014/main" id="{71C8E064-158C-C977-BC30-B46D43FE2F63}"/>
              </a:ext>
            </a:extLst>
          </p:cNvPr>
          <p:cNvSpPr/>
          <p:nvPr/>
        </p:nvSpPr>
        <p:spPr>
          <a:xfrm>
            <a:off x="6057588" y="2658027"/>
            <a:ext cx="576302" cy="391886"/>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46" name="Rectangle 45">
            <a:extLst>
              <a:ext uri="{FF2B5EF4-FFF2-40B4-BE49-F238E27FC236}">
                <a16:creationId xmlns:a16="http://schemas.microsoft.com/office/drawing/2014/main" id="{A1C1914D-48A1-E6BE-0924-EF0BB25DE8BE}"/>
              </a:ext>
            </a:extLst>
          </p:cNvPr>
          <p:cNvSpPr/>
          <p:nvPr/>
        </p:nvSpPr>
        <p:spPr>
          <a:xfrm>
            <a:off x="8723092" y="2689030"/>
            <a:ext cx="576302" cy="3918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7" name="Rectangle 46">
            <a:extLst>
              <a:ext uri="{FF2B5EF4-FFF2-40B4-BE49-F238E27FC236}">
                <a16:creationId xmlns:a16="http://schemas.microsoft.com/office/drawing/2014/main" id="{1FA36A09-A864-74AE-53E7-FABCB3C14419}"/>
              </a:ext>
            </a:extLst>
          </p:cNvPr>
          <p:cNvSpPr/>
          <p:nvPr/>
        </p:nvSpPr>
        <p:spPr>
          <a:xfrm>
            <a:off x="10055844" y="2658027"/>
            <a:ext cx="576302" cy="3918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8" name="Rectangle 47">
            <a:extLst>
              <a:ext uri="{FF2B5EF4-FFF2-40B4-BE49-F238E27FC236}">
                <a16:creationId xmlns:a16="http://schemas.microsoft.com/office/drawing/2014/main" id="{F0ABFEB4-639A-7CE3-189C-C0AA29AD6CCD}"/>
              </a:ext>
            </a:extLst>
          </p:cNvPr>
          <p:cNvSpPr/>
          <p:nvPr/>
        </p:nvSpPr>
        <p:spPr>
          <a:xfrm>
            <a:off x="6057588" y="2161766"/>
            <a:ext cx="576302" cy="391886"/>
          </a:xfrm>
          <a:prstGeom prst="rect">
            <a:avLst/>
          </a:prstGeom>
          <a:gradFill flip="none" rotWithShape="1">
            <a:gsLst>
              <a:gs pos="0">
                <a:schemeClr val="accent1">
                  <a:lumMod val="75000"/>
                </a:schemeClr>
              </a:gs>
              <a:gs pos="42000">
                <a:schemeClr val="accent1">
                  <a:lumMod val="60000"/>
                  <a:lumOff val="40000"/>
                </a:schemeClr>
              </a:gs>
              <a:gs pos="66000">
                <a:schemeClr val="accent6">
                  <a:lumMod val="60000"/>
                  <a:lumOff val="40000"/>
                </a:schemeClr>
              </a:gs>
              <a:gs pos="100000">
                <a:schemeClr val="accent6">
                  <a:lumMod val="60000"/>
                  <a:lumOff val="40000"/>
                </a:schemeClr>
              </a:gs>
            </a:gsLst>
            <a:lin ang="135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0" name="Rectangle 49">
            <a:extLst>
              <a:ext uri="{FF2B5EF4-FFF2-40B4-BE49-F238E27FC236}">
                <a16:creationId xmlns:a16="http://schemas.microsoft.com/office/drawing/2014/main" id="{A5538C6F-BC42-2DBE-D3DF-53ED608A424F}"/>
              </a:ext>
            </a:extLst>
          </p:cNvPr>
          <p:cNvSpPr/>
          <p:nvPr/>
        </p:nvSpPr>
        <p:spPr>
          <a:xfrm>
            <a:off x="8723092" y="2197198"/>
            <a:ext cx="576302" cy="3918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1" name="Rectangle 50">
            <a:extLst>
              <a:ext uri="{FF2B5EF4-FFF2-40B4-BE49-F238E27FC236}">
                <a16:creationId xmlns:a16="http://schemas.microsoft.com/office/drawing/2014/main" id="{B6FF4E51-E354-F26E-540C-A5FA48C1914E}"/>
              </a:ext>
            </a:extLst>
          </p:cNvPr>
          <p:cNvSpPr/>
          <p:nvPr/>
        </p:nvSpPr>
        <p:spPr>
          <a:xfrm>
            <a:off x="10055844" y="2161766"/>
            <a:ext cx="576302" cy="3918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2" name="Rectangle 51">
            <a:extLst>
              <a:ext uri="{FF2B5EF4-FFF2-40B4-BE49-F238E27FC236}">
                <a16:creationId xmlns:a16="http://schemas.microsoft.com/office/drawing/2014/main" id="{57742103-17E8-4E69-F15F-AB040620A572}"/>
              </a:ext>
            </a:extLst>
          </p:cNvPr>
          <p:cNvSpPr/>
          <p:nvPr/>
        </p:nvSpPr>
        <p:spPr>
          <a:xfrm>
            <a:off x="6057588" y="1665505"/>
            <a:ext cx="576302" cy="3918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3" name="Rectangle 52">
            <a:extLst>
              <a:ext uri="{FF2B5EF4-FFF2-40B4-BE49-F238E27FC236}">
                <a16:creationId xmlns:a16="http://schemas.microsoft.com/office/drawing/2014/main" id="{E3319947-E5E3-5610-1B5E-6167C44D2FE3}"/>
              </a:ext>
            </a:extLst>
          </p:cNvPr>
          <p:cNvSpPr/>
          <p:nvPr/>
        </p:nvSpPr>
        <p:spPr>
          <a:xfrm>
            <a:off x="7428752" y="1665505"/>
            <a:ext cx="576302" cy="3918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4" name="Rectangle 53">
            <a:extLst>
              <a:ext uri="{FF2B5EF4-FFF2-40B4-BE49-F238E27FC236}">
                <a16:creationId xmlns:a16="http://schemas.microsoft.com/office/drawing/2014/main" id="{BCA2BAF1-627D-E520-179D-20236AF2AD41}"/>
              </a:ext>
            </a:extLst>
          </p:cNvPr>
          <p:cNvSpPr/>
          <p:nvPr/>
        </p:nvSpPr>
        <p:spPr>
          <a:xfrm>
            <a:off x="8723092" y="1705366"/>
            <a:ext cx="576302" cy="3918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5" name="Rectangle 54">
            <a:extLst>
              <a:ext uri="{FF2B5EF4-FFF2-40B4-BE49-F238E27FC236}">
                <a16:creationId xmlns:a16="http://schemas.microsoft.com/office/drawing/2014/main" id="{34736256-C146-B56E-38DB-CF1125C3EE94}"/>
              </a:ext>
            </a:extLst>
          </p:cNvPr>
          <p:cNvSpPr/>
          <p:nvPr/>
        </p:nvSpPr>
        <p:spPr>
          <a:xfrm>
            <a:off x="10055844" y="1665505"/>
            <a:ext cx="576302" cy="3918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6" name="Rectangle 55">
            <a:extLst>
              <a:ext uri="{FF2B5EF4-FFF2-40B4-BE49-F238E27FC236}">
                <a16:creationId xmlns:a16="http://schemas.microsoft.com/office/drawing/2014/main" id="{78817DCA-3804-D9F2-B181-DD27371A8FD1}"/>
              </a:ext>
            </a:extLst>
          </p:cNvPr>
          <p:cNvSpPr/>
          <p:nvPr/>
        </p:nvSpPr>
        <p:spPr>
          <a:xfrm>
            <a:off x="6057588" y="1169244"/>
            <a:ext cx="576302" cy="3918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7" name="Rectangle 56">
            <a:extLst>
              <a:ext uri="{FF2B5EF4-FFF2-40B4-BE49-F238E27FC236}">
                <a16:creationId xmlns:a16="http://schemas.microsoft.com/office/drawing/2014/main" id="{20E0494E-F291-73DD-B0A0-46DE17720254}"/>
              </a:ext>
            </a:extLst>
          </p:cNvPr>
          <p:cNvSpPr/>
          <p:nvPr/>
        </p:nvSpPr>
        <p:spPr>
          <a:xfrm>
            <a:off x="7428752" y="1169244"/>
            <a:ext cx="576302" cy="3918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8" name="Rectangle 57">
            <a:extLst>
              <a:ext uri="{FF2B5EF4-FFF2-40B4-BE49-F238E27FC236}">
                <a16:creationId xmlns:a16="http://schemas.microsoft.com/office/drawing/2014/main" id="{73281EDA-8692-8EEC-FAB0-0FB3256D4352}"/>
              </a:ext>
            </a:extLst>
          </p:cNvPr>
          <p:cNvSpPr/>
          <p:nvPr/>
        </p:nvSpPr>
        <p:spPr>
          <a:xfrm>
            <a:off x="8723092" y="1213534"/>
            <a:ext cx="576302" cy="3918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9" name="Rectangle 58">
            <a:extLst>
              <a:ext uri="{FF2B5EF4-FFF2-40B4-BE49-F238E27FC236}">
                <a16:creationId xmlns:a16="http://schemas.microsoft.com/office/drawing/2014/main" id="{E6E1A09F-4AD3-BDC6-3902-9535082DE7E1}"/>
              </a:ext>
            </a:extLst>
          </p:cNvPr>
          <p:cNvSpPr/>
          <p:nvPr/>
        </p:nvSpPr>
        <p:spPr>
          <a:xfrm>
            <a:off x="10055844" y="1169244"/>
            <a:ext cx="576302" cy="3918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0" name="Rectangle 59">
            <a:extLst>
              <a:ext uri="{FF2B5EF4-FFF2-40B4-BE49-F238E27FC236}">
                <a16:creationId xmlns:a16="http://schemas.microsoft.com/office/drawing/2014/main" id="{193EBB87-5205-63DA-6762-C9CBAD2E7B84}"/>
              </a:ext>
            </a:extLst>
          </p:cNvPr>
          <p:cNvSpPr/>
          <p:nvPr/>
        </p:nvSpPr>
        <p:spPr>
          <a:xfrm>
            <a:off x="6057588" y="672983"/>
            <a:ext cx="576302" cy="3918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1" name="Rectangle 60">
            <a:extLst>
              <a:ext uri="{FF2B5EF4-FFF2-40B4-BE49-F238E27FC236}">
                <a16:creationId xmlns:a16="http://schemas.microsoft.com/office/drawing/2014/main" id="{6D942BFF-05D7-5180-E045-FA992B3707EC}"/>
              </a:ext>
            </a:extLst>
          </p:cNvPr>
          <p:cNvSpPr/>
          <p:nvPr/>
        </p:nvSpPr>
        <p:spPr>
          <a:xfrm>
            <a:off x="7428752" y="672983"/>
            <a:ext cx="576302" cy="3918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2" name="Rectangle 61">
            <a:extLst>
              <a:ext uri="{FF2B5EF4-FFF2-40B4-BE49-F238E27FC236}">
                <a16:creationId xmlns:a16="http://schemas.microsoft.com/office/drawing/2014/main" id="{8C44BD34-5EB2-8903-42DE-37F413BF573A}"/>
              </a:ext>
            </a:extLst>
          </p:cNvPr>
          <p:cNvSpPr/>
          <p:nvPr/>
        </p:nvSpPr>
        <p:spPr>
          <a:xfrm>
            <a:off x="8723092" y="721702"/>
            <a:ext cx="576302" cy="3918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3" name="Rectangle 62">
            <a:extLst>
              <a:ext uri="{FF2B5EF4-FFF2-40B4-BE49-F238E27FC236}">
                <a16:creationId xmlns:a16="http://schemas.microsoft.com/office/drawing/2014/main" id="{04DAC751-45BB-3763-2B86-D5A3B965EFC5}"/>
              </a:ext>
            </a:extLst>
          </p:cNvPr>
          <p:cNvSpPr/>
          <p:nvPr/>
        </p:nvSpPr>
        <p:spPr>
          <a:xfrm>
            <a:off x="10055844" y="672983"/>
            <a:ext cx="576302" cy="3918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8" name="ZoneTexte 67">
            <a:extLst>
              <a:ext uri="{FF2B5EF4-FFF2-40B4-BE49-F238E27FC236}">
                <a16:creationId xmlns:a16="http://schemas.microsoft.com/office/drawing/2014/main" id="{CEC5DF2A-200C-64D6-EAAF-4F984F94CA79}"/>
              </a:ext>
            </a:extLst>
          </p:cNvPr>
          <p:cNvSpPr txBox="1"/>
          <p:nvPr/>
        </p:nvSpPr>
        <p:spPr>
          <a:xfrm>
            <a:off x="-46108" y="2073408"/>
            <a:ext cx="1480662" cy="369332"/>
          </a:xfrm>
          <a:prstGeom prst="rect">
            <a:avLst/>
          </a:prstGeom>
          <a:noFill/>
        </p:spPr>
        <p:txBody>
          <a:bodyPr wrap="none" rtlCol="0">
            <a:spAutoFit/>
          </a:bodyPr>
          <a:lstStyle/>
          <a:p>
            <a:r>
              <a:rPr lang="en-US" dirty="0"/>
              <a:t>Responsibility</a:t>
            </a:r>
          </a:p>
        </p:txBody>
      </p:sp>
      <p:sp>
        <p:nvSpPr>
          <p:cNvPr id="70" name="Rectangle 69">
            <a:extLst>
              <a:ext uri="{FF2B5EF4-FFF2-40B4-BE49-F238E27FC236}">
                <a16:creationId xmlns:a16="http://schemas.microsoft.com/office/drawing/2014/main" id="{91665CEE-1DF7-E25A-E9C5-AFA01AEFC6B8}"/>
              </a:ext>
            </a:extLst>
          </p:cNvPr>
          <p:cNvSpPr/>
          <p:nvPr/>
        </p:nvSpPr>
        <p:spPr>
          <a:xfrm>
            <a:off x="7436443" y="3650549"/>
            <a:ext cx="576302" cy="391886"/>
          </a:xfrm>
          <a:prstGeom prst="rect">
            <a:avLst/>
          </a:prstGeom>
          <a:gradFill flip="none" rotWithShape="1">
            <a:gsLst>
              <a:gs pos="0">
                <a:schemeClr val="accent1">
                  <a:lumMod val="75000"/>
                </a:schemeClr>
              </a:gs>
              <a:gs pos="42000">
                <a:schemeClr val="accent1">
                  <a:lumMod val="60000"/>
                  <a:lumOff val="40000"/>
                </a:schemeClr>
              </a:gs>
              <a:gs pos="66000">
                <a:schemeClr val="accent6">
                  <a:lumMod val="60000"/>
                  <a:lumOff val="40000"/>
                </a:schemeClr>
              </a:gs>
              <a:gs pos="100000">
                <a:schemeClr val="accent6">
                  <a:lumMod val="60000"/>
                  <a:lumOff val="40000"/>
                </a:schemeClr>
              </a:gs>
            </a:gsLst>
            <a:lin ang="135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1" name="Rectangle 70">
            <a:extLst>
              <a:ext uri="{FF2B5EF4-FFF2-40B4-BE49-F238E27FC236}">
                <a16:creationId xmlns:a16="http://schemas.microsoft.com/office/drawing/2014/main" id="{6FF603AF-98F9-F7E3-9D24-28CF52059593}"/>
              </a:ext>
            </a:extLst>
          </p:cNvPr>
          <p:cNvSpPr/>
          <p:nvPr/>
        </p:nvSpPr>
        <p:spPr>
          <a:xfrm>
            <a:off x="7436443" y="3154288"/>
            <a:ext cx="576302" cy="391886"/>
          </a:xfrm>
          <a:prstGeom prst="rect">
            <a:avLst/>
          </a:prstGeom>
          <a:gradFill flip="none" rotWithShape="1">
            <a:gsLst>
              <a:gs pos="0">
                <a:schemeClr val="accent1">
                  <a:lumMod val="75000"/>
                </a:schemeClr>
              </a:gs>
              <a:gs pos="42000">
                <a:schemeClr val="accent1">
                  <a:lumMod val="60000"/>
                  <a:lumOff val="40000"/>
                </a:schemeClr>
              </a:gs>
              <a:gs pos="66000">
                <a:schemeClr val="accent6">
                  <a:lumMod val="60000"/>
                  <a:lumOff val="40000"/>
                </a:schemeClr>
              </a:gs>
              <a:gs pos="100000">
                <a:schemeClr val="accent6">
                  <a:lumMod val="60000"/>
                  <a:lumOff val="40000"/>
                </a:schemeClr>
              </a:gs>
            </a:gsLst>
            <a:lin ang="135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2" name="Rectangle 71">
            <a:extLst>
              <a:ext uri="{FF2B5EF4-FFF2-40B4-BE49-F238E27FC236}">
                <a16:creationId xmlns:a16="http://schemas.microsoft.com/office/drawing/2014/main" id="{D0FDB33B-32B3-3E96-D6C8-490B2827C965}"/>
              </a:ext>
            </a:extLst>
          </p:cNvPr>
          <p:cNvSpPr/>
          <p:nvPr/>
        </p:nvSpPr>
        <p:spPr>
          <a:xfrm>
            <a:off x="7436443" y="2658027"/>
            <a:ext cx="576302" cy="391886"/>
          </a:xfrm>
          <a:prstGeom prst="rect">
            <a:avLst/>
          </a:prstGeom>
          <a:gradFill flip="none" rotWithShape="1">
            <a:gsLst>
              <a:gs pos="0">
                <a:schemeClr val="accent1">
                  <a:lumMod val="75000"/>
                </a:schemeClr>
              </a:gs>
              <a:gs pos="42000">
                <a:schemeClr val="accent1">
                  <a:lumMod val="60000"/>
                  <a:lumOff val="40000"/>
                </a:schemeClr>
              </a:gs>
              <a:gs pos="66000">
                <a:schemeClr val="accent6">
                  <a:lumMod val="60000"/>
                  <a:lumOff val="40000"/>
                </a:schemeClr>
              </a:gs>
              <a:gs pos="100000">
                <a:schemeClr val="accent6">
                  <a:lumMod val="60000"/>
                  <a:lumOff val="40000"/>
                </a:schemeClr>
              </a:gs>
            </a:gsLst>
            <a:lin ang="135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3" name="Rectangle 72">
            <a:extLst>
              <a:ext uri="{FF2B5EF4-FFF2-40B4-BE49-F238E27FC236}">
                <a16:creationId xmlns:a16="http://schemas.microsoft.com/office/drawing/2014/main" id="{4FD8F410-DBC4-1D9A-385A-32BFD9EB291D}"/>
              </a:ext>
            </a:extLst>
          </p:cNvPr>
          <p:cNvSpPr/>
          <p:nvPr/>
        </p:nvSpPr>
        <p:spPr>
          <a:xfrm>
            <a:off x="7436443" y="2161766"/>
            <a:ext cx="576302" cy="391886"/>
          </a:xfrm>
          <a:prstGeom prst="rect">
            <a:avLst/>
          </a:prstGeom>
          <a:gradFill flip="none" rotWithShape="1">
            <a:gsLst>
              <a:gs pos="0">
                <a:schemeClr val="accent1">
                  <a:lumMod val="75000"/>
                </a:schemeClr>
              </a:gs>
              <a:gs pos="42000">
                <a:schemeClr val="accent1">
                  <a:lumMod val="60000"/>
                  <a:lumOff val="40000"/>
                </a:schemeClr>
              </a:gs>
              <a:gs pos="66000">
                <a:schemeClr val="accent6">
                  <a:lumMod val="60000"/>
                  <a:lumOff val="40000"/>
                </a:schemeClr>
              </a:gs>
              <a:gs pos="100000">
                <a:schemeClr val="accent6">
                  <a:lumMod val="60000"/>
                  <a:lumOff val="40000"/>
                </a:schemeClr>
              </a:gs>
            </a:gsLst>
            <a:lin ang="135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5" name="ZoneTexte 74">
            <a:extLst>
              <a:ext uri="{FF2B5EF4-FFF2-40B4-BE49-F238E27FC236}">
                <a16:creationId xmlns:a16="http://schemas.microsoft.com/office/drawing/2014/main" id="{C9280031-711F-4899-CBCB-185D540F2B8D}"/>
              </a:ext>
            </a:extLst>
          </p:cNvPr>
          <p:cNvSpPr txBox="1"/>
          <p:nvPr/>
        </p:nvSpPr>
        <p:spPr>
          <a:xfrm>
            <a:off x="1091132" y="128989"/>
            <a:ext cx="6147226" cy="369332"/>
          </a:xfrm>
          <a:prstGeom prst="rect">
            <a:avLst/>
          </a:prstGeom>
          <a:noFill/>
        </p:spPr>
        <p:txBody>
          <a:bodyPr wrap="square">
            <a:spAutoFit/>
          </a:bodyPr>
          <a:lstStyle/>
          <a:p>
            <a:r>
              <a:rPr lang="fr-FR" b="1" dirty="0"/>
              <a:t>the </a:t>
            </a:r>
            <a:r>
              <a:rPr lang="fr-FR" b="1" dirty="0" err="1"/>
              <a:t>shared</a:t>
            </a:r>
            <a:r>
              <a:rPr lang="fr-FR" b="1" dirty="0"/>
              <a:t> </a:t>
            </a:r>
            <a:r>
              <a:rPr lang="fr-FR" b="1" dirty="0" err="1"/>
              <a:t>responsibility</a:t>
            </a:r>
            <a:r>
              <a:rPr lang="fr-FR" b="1" dirty="0"/>
              <a:t> model</a:t>
            </a:r>
          </a:p>
        </p:txBody>
      </p:sp>
      <p:sp>
        <p:nvSpPr>
          <p:cNvPr id="2" name="ZoneTexte 1">
            <a:extLst>
              <a:ext uri="{FF2B5EF4-FFF2-40B4-BE49-F238E27FC236}">
                <a16:creationId xmlns:a16="http://schemas.microsoft.com/office/drawing/2014/main" id="{C2129C1E-FF91-3315-DD1A-A2E1D09B3DE3}"/>
              </a:ext>
            </a:extLst>
          </p:cNvPr>
          <p:cNvSpPr txBox="1"/>
          <p:nvPr/>
        </p:nvSpPr>
        <p:spPr>
          <a:xfrm>
            <a:off x="9796985" y="210162"/>
            <a:ext cx="1747145" cy="369332"/>
          </a:xfrm>
          <a:prstGeom prst="rect">
            <a:avLst/>
          </a:prstGeom>
          <a:noFill/>
        </p:spPr>
        <p:txBody>
          <a:bodyPr wrap="none" rtlCol="0">
            <a:spAutoFit/>
          </a:bodyPr>
          <a:lstStyle/>
          <a:p>
            <a:r>
              <a:rPr lang="fr-FR" dirty="0" err="1"/>
              <a:t>Own</a:t>
            </a:r>
            <a:r>
              <a:rPr lang="fr-FR" dirty="0"/>
              <a:t> data centre</a:t>
            </a:r>
          </a:p>
        </p:txBody>
      </p:sp>
      <p:sp>
        <p:nvSpPr>
          <p:cNvPr id="3" name="ZoneTexte 2">
            <a:extLst>
              <a:ext uri="{FF2B5EF4-FFF2-40B4-BE49-F238E27FC236}">
                <a16:creationId xmlns:a16="http://schemas.microsoft.com/office/drawing/2014/main" id="{A4653311-EE93-0F35-BFF8-433BAA7B0FD1}"/>
              </a:ext>
            </a:extLst>
          </p:cNvPr>
          <p:cNvSpPr txBox="1"/>
          <p:nvPr/>
        </p:nvSpPr>
        <p:spPr>
          <a:xfrm>
            <a:off x="8735221" y="210162"/>
            <a:ext cx="569387" cy="369332"/>
          </a:xfrm>
          <a:prstGeom prst="rect">
            <a:avLst/>
          </a:prstGeom>
          <a:noFill/>
        </p:spPr>
        <p:txBody>
          <a:bodyPr wrap="none" rtlCol="0">
            <a:spAutoFit/>
          </a:bodyPr>
          <a:lstStyle/>
          <a:p>
            <a:r>
              <a:rPr lang="fr-FR" dirty="0"/>
              <a:t>IaaS</a:t>
            </a:r>
          </a:p>
        </p:txBody>
      </p:sp>
      <p:sp>
        <p:nvSpPr>
          <p:cNvPr id="37" name="ZoneTexte 36">
            <a:extLst>
              <a:ext uri="{FF2B5EF4-FFF2-40B4-BE49-F238E27FC236}">
                <a16:creationId xmlns:a16="http://schemas.microsoft.com/office/drawing/2014/main" id="{3A4ACD6C-4013-BD7A-9335-AE3405AB49EA}"/>
              </a:ext>
            </a:extLst>
          </p:cNvPr>
          <p:cNvSpPr txBox="1"/>
          <p:nvPr/>
        </p:nvSpPr>
        <p:spPr>
          <a:xfrm>
            <a:off x="7417402" y="210162"/>
            <a:ext cx="625364" cy="369332"/>
          </a:xfrm>
          <a:prstGeom prst="rect">
            <a:avLst/>
          </a:prstGeom>
          <a:noFill/>
        </p:spPr>
        <p:txBody>
          <a:bodyPr wrap="none" rtlCol="0">
            <a:spAutoFit/>
          </a:bodyPr>
          <a:lstStyle/>
          <a:p>
            <a:r>
              <a:rPr lang="fr-FR" dirty="0"/>
              <a:t>PaaS</a:t>
            </a:r>
          </a:p>
        </p:txBody>
      </p:sp>
      <p:sp>
        <p:nvSpPr>
          <p:cNvPr id="41" name="ZoneTexte 40">
            <a:extLst>
              <a:ext uri="{FF2B5EF4-FFF2-40B4-BE49-F238E27FC236}">
                <a16:creationId xmlns:a16="http://schemas.microsoft.com/office/drawing/2014/main" id="{BD2AD015-6B8C-CBFA-19CD-50BC9314CD6E}"/>
              </a:ext>
            </a:extLst>
          </p:cNvPr>
          <p:cNvSpPr txBox="1"/>
          <p:nvPr/>
        </p:nvSpPr>
        <p:spPr>
          <a:xfrm>
            <a:off x="5988152" y="210162"/>
            <a:ext cx="617477" cy="369332"/>
          </a:xfrm>
          <a:prstGeom prst="rect">
            <a:avLst/>
          </a:prstGeom>
          <a:noFill/>
        </p:spPr>
        <p:txBody>
          <a:bodyPr wrap="none" rtlCol="0">
            <a:spAutoFit/>
          </a:bodyPr>
          <a:lstStyle/>
          <a:p>
            <a:r>
              <a:rPr lang="fr-FR" dirty="0"/>
              <a:t>SaaS</a:t>
            </a:r>
          </a:p>
        </p:txBody>
      </p:sp>
    </p:spTree>
    <p:extLst>
      <p:ext uri="{BB962C8B-B14F-4D97-AF65-F5344CB8AC3E}">
        <p14:creationId xmlns:p14="http://schemas.microsoft.com/office/powerpoint/2010/main" val="2905797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4"/>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6"/>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0"/>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54"/>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58"/>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62"/>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17"/>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21"/>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25"/>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29"/>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33"/>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53"/>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57"/>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61"/>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70"/>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71"/>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72"/>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73"/>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16"/>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20"/>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24"/>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28"/>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32"/>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36"/>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40"/>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44"/>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48"/>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52"/>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56"/>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8" grpId="0" animBg="1"/>
      <p:bldP spid="39" grpId="0" animBg="1"/>
      <p:bldP spid="40" grpId="0" animBg="1"/>
      <p:bldP spid="42" grpId="0" animBg="1"/>
      <p:bldP spid="43" grpId="0" animBg="1"/>
      <p:bldP spid="44" grpId="0" animBg="1"/>
      <p:bldP spid="46" grpId="0" animBg="1"/>
      <p:bldP spid="47" grpId="0" animBg="1"/>
      <p:bldP spid="48" grpId="0" animBg="1"/>
      <p:bldP spid="50" grpId="0" animBg="1"/>
      <p:bldP spid="51" grpId="0" animBg="1"/>
      <p:bldP spid="52" grpId="0" animBg="1"/>
      <p:bldP spid="53" grpId="0" animBg="1"/>
      <p:bldP spid="54" grpId="0" animBg="1"/>
      <p:bldP spid="55" grpId="0" animBg="1"/>
      <p:bldP spid="56" grpId="0" animBg="1"/>
      <p:bldP spid="57" grpId="0" animBg="1"/>
      <p:bldP spid="58" grpId="0" animBg="1"/>
      <p:bldP spid="59" grpId="0" animBg="1"/>
      <p:bldP spid="60" grpId="0" animBg="1"/>
      <p:bldP spid="61" grpId="0" animBg="1"/>
      <p:bldP spid="62" grpId="0" animBg="1"/>
      <p:bldP spid="63" grpId="0" animBg="1"/>
      <p:bldP spid="70" grpId="0" animBg="1"/>
      <p:bldP spid="71" grpId="0" animBg="1"/>
      <p:bldP spid="72" grpId="0" animBg="1"/>
      <p:bldP spid="73"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C4DEFE0-E8D0-454C-A0C6-C91839EC505F}"/>
              </a:ext>
            </a:extLst>
          </p:cNvPr>
          <p:cNvSpPr>
            <a:spLocks noGrp="1"/>
          </p:cNvSpPr>
          <p:nvPr>
            <p:ph type="title"/>
          </p:nvPr>
        </p:nvSpPr>
        <p:spPr>
          <a:xfrm>
            <a:off x="4965430" y="629268"/>
            <a:ext cx="6586491" cy="1286160"/>
          </a:xfrm>
        </p:spPr>
        <p:txBody>
          <a:bodyPr anchor="b">
            <a:normAutofit/>
          </a:bodyPr>
          <a:lstStyle/>
          <a:p>
            <a:r>
              <a:rPr lang="en-US" sz="4100" b="1" i="0">
                <a:effectLst/>
                <a:latin typeface="Source Sans Pro" panose="020B0503030403020204" pitchFamily="34" charset="0"/>
              </a:rPr>
              <a:t>What is serverless computing?</a:t>
            </a:r>
          </a:p>
        </p:txBody>
      </p:sp>
      <p:sp>
        <p:nvSpPr>
          <p:cNvPr id="3" name="Espace réservé du contenu 2">
            <a:extLst>
              <a:ext uri="{FF2B5EF4-FFF2-40B4-BE49-F238E27FC236}">
                <a16:creationId xmlns:a16="http://schemas.microsoft.com/office/drawing/2014/main" id="{13524B3C-502C-4375-924B-9BC8D138C0E6}"/>
              </a:ext>
            </a:extLst>
          </p:cNvPr>
          <p:cNvSpPr>
            <a:spLocks noGrp="1"/>
          </p:cNvSpPr>
          <p:nvPr>
            <p:ph idx="1"/>
          </p:nvPr>
        </p:nvSpPr>
        <p:spPr>
          <a:xfrm>
            <a:off x="4965431" y="2438400"/>
            <a:ext cx="6586489" cy="3785419"/>
          </a:xfrm>
        </p:spPr>
        <p:txBody>
          <a:bodyPr>
            <a:normAutofit/>
          </a:bodyPr>
          <a:lstStyle/>
          <a:p>
            <a:r>
              <a:rPr lang="en-US" sz="2000" b="0" i="0" dirty="0">
                <a:effectLst/>
                <a:latin typeface="Source Sans Pro" panose="020B0503030403020204" pitchFamily="34" charset="0"/>
              </a:rPr>
              <a:t>Like PaaS, </a:t>
            </a:r>
            <a:r>
              <a:rPr lang="en-US" sz="2000" b="1" i="1" dirty="0">
                <a:effectLst/>
                <a:latin typeface="Source Sans Pro" panose="020B0503030403020204" pitchFamily="34" charset="0"/>
              </a:rPr>
              <a:t>serverless computing</a:t>
            </a:r>
            <a:r>
              <a:rPr lang="en-US" sz="2000" b="1" i="0" dirty="0">
                <a:effectLst/>
                <a:latin typeface="Source Sans Pro" panose="020B0503030403020204" pitchFamily="34" charset="0"/>
              </a:rPr>
              <a:t> </a:t>
            </a:r>
            <a:r>
              <a:rPr lang="en-US" sz="2000" b="0" i="0" dirty="0">
                <a:effectLst/>
                <a:latin typeface="Source Sans Pro" panose="020B0503030403020204" pitchFamily="34" charset="0"/>
              </a:rPr>
              <a:t>enables developers to build applications faster by eliminating the need for them to manage infrastructure. With serverless applications, the cloud service provider automatically provisions, scales, and manages the infrastructure required to run the code. Serverless architectures are highly scalable and event-driven, only using resources when a specific function or trigger occurs.</a:t>
            </a:r>
          </a:p>
          <a:p>
            <a:endParaRPr lang="fr-FR" sz="2000" dirty="0"/>
          </a:p>
        </p:txBody>
      </p:sp>
      <p:pic>
        <p:nvPicPr>
          <p:cNvPr id="11" name="Picture 4">
            <a:extLst>
              <a:ext uri="{FF2B5EF4-FFF2-40B4-BE49-F238E27FC236}">
                <a16:creationId xmlns:a16="http://schemas.microsoft.com/office/drawing/2014/main" id="{9CF0DABC-5521-3D3C-8FCB-44D59D4F95FB}"/>
              </a:ext>
            </a:extLst>
          </p:cNvPr>
          <p:cNvPicPr>
            <a:picLocks noChangeAspect="1"/>
          </p:cNvPicPr>
          <p:nvPr/>
        </p:nvPicPr>
        <p:blipFill rotWithShape="1">
          <a:blip r:embed="rId3"/>
          <a:srcRect l="14268" r="47711"/>
          <a:stretch/>
        </p:blipFill>
        <p:spPr>
          <a:xfrm>
            <a:off x="0" y="0"/>
            <a:ext cx="4635571" cy="6857990"/>
          </a:xfrm>
          <a:prstGeom prst="rect">
            <a:avLst/>
          </a:prstGeom>
          <a:effectLst/>
        </p:spPr>
      </p:pic>
      <p:cxnSp>
        <p:nvCxnSpPr>
          <p:cNvPr id="12" name="Straight Connector 8">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00F85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582830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Espace réservé du contenu 4">
            <a:extLst>
              <a:ext uri="{FF2B5EF4-FFF2-40B4-BE49-F238E27FC236}">
                <a16:creationId xmlns:a16="http://schemas.microsoft.com/office/drawing/2014/main" id="{A388A90A-3884-4E0F-851C-E9F9492A51CC}"/>
              </a:ext>
            </a:extLst>
          </p:cNvPr>
          <p:cNvPicPr>
            <a:picLocks noGrp="1" noChangeAspect="1"/>
          </p:cNvPicPr>
          <p:nvPr>
            <p:ph idx="1"/>
          </p:nvPr>
        </p:nvPicPr>
        <p:blipFill>
          <a:blip r:embed="rId3"/>
          <a:stretch>
            <a:fillRect/>
          </a:stretch>
        </p:blipFill>
        <p:spPr>
          <a:xfrm>
            <a:off x="859349" y="457200"/>
            <a:ext cx="10473302" cy="5943600"/>
          </a:xfrm>
          <a:prstGeom prst="rect">
            <a:avLst/>
          </a:prstGeom>
        </p:spPr>
      </p:pic>
    </p:spTree>
    <p:extLst>
      <p:ext uri="{BB962C8B-B14F-4D97-AF65-F5344CB8AC3E}">
        <p14:creationId xmlns:p14="http://schemas.microsoft.com/office/powerpoint/2010/main" val="36532038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4B28BBE-D2C6-4F1C-A661-24738163424C}"/>
              </a:ext>
            </a:extLst>
          </p:cNvPr>
          <p:cNvSpPr>
            <a:spLocks noGrp="1"/>
          </p:cNvSpPr>
          <p:nvPr>
            <p:ph type="title"/>
          </p:nvPr>
        </p:nvSpPr>
        <p:spPr/>
        <p:txBody>
          <a:bodyPr/>
          <a:lstStyle/>
          <a:p>
            <a:r>
              <a:rPr lang="en-US" dirty="0"/>
              <a:t>Public vs Private</a:t>
            </a:r>
            <a:endParaRPr lang="fr-FR" dirty="0"/>
          </a:p>
        </p:txBody>
      </p:sp>
      <p:pic>
        <p:nvPicPr>
          <p:cNvPr id="4" name="Média en ligne 3" title="Public Cloud vs Private Cloud vs Hybrid Cloud - Major Differences Explained &amp; Examples">
            <a:hlinkClick r:id="" action="ppaction://media"/>
            <a:extLst>
              <a:ext uri="{FF2B5EF4-FFF2-40B4-BE49-F238E27FC236}">
                <a16:creationId xmlns:a16="http://schemas.microsoft.com/office/drawing/2014/main" id="{0D575A77-8CF9-4B86-B16A-6CDE3F4263E9}"/>
              </a:ext>
            </a:extLst>
          </p:cNvPr>
          <p:cNvPicPr>
            <a:picLocks noGrp="1" noRot="1" noChangeAspect="1"/>
          </p:cNvPicPr>
          <p:nvPr>
            <p:ph idx="1"/>
            <a:videoFile r:link="rId1"/>
          </p:nvPr>
        </p:nvPicPr>
        <p:blipFill>
          <a:blip r:embed="rId3"/>
          <a:stretch>
            <a:fillRect/>
          </a:stretch>
        </p:blipFill>
        <p:spPr>
          <a:xfrm>
            <a:off x="2246313" y="1825625"/>
            <a:ext cx="7700962" cy="4351338"/>
          </a:xfrm>
          <a:prstGeom prst="rect">
            <a:avLst/>
          </a:prstGeom>
        </p:spPr>
      </p:pic>
    </p:spTree>
    <p:extLst>
      <p:ext uri="{BB962C8B-B14F-4D97-AF65-F5344CB8AC3E}">
        <p14:creationId xmlns:p14="http://schemas.microsoft.com/office/powerpoint/2010/main" val="4142603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AACF381-1356-11DB-CA01-E66D4BA4F6F2}"/>
              </a:ext>
            </a:extLst>
          </p:cNvPr>
          <p:cNvSpPr>
            <a:spLocks noGrp="1"/>
          </p:cNvSpPr>
          <p:nvPr>
            <p:ph type="title"/>
          </p:nvPr>
        </p:nvSpPr>
        <p:spPr/>
        <p:txBody>
          <a:bodyPr/>
          <a:lstStyle/>
          <a:p>
            <a:r>
              <a:rPr lang="fr-FR" b="1" dirty="0" err="1"/>
              <a:t>What</a:t>
            </a:r>
            <a:r>
              <a:rPr lang="fr-FR" b="1" dirty="0"/>
              <a:t> </a:t>
            </a:r>
            <a:r>
              <a:rPr lang="fr-FR" b="1" dirty="0" err="1"/>
              <a:t>is</a:t>
            </a:r>
            <a:r>
              <a:rPr lang="fr-FR" b="1" dirty="0"/>
              <a:t> </a:t>
            </a:r>
            <a:r>
              <a:rPr lang="fr-FR" b="1" dirty="0" err="1"/>
              <a:t>cost</a:t>
            </a:r>
            <a:r>
              <a:rPr lang="fr-FR" b="1" dirty="0"/>
              <a:t> </a:t>
            </a:r>
            <a:r>
              <a:rPr lang="fr-FR" b="1" dirty="0" err="1"/>
              <a:t>optimization</a:t>
            </a:r>
            <a:r>
              <a:rPr lang="fr-FR" b="1" dirty="0"/>
              <a:t>?</a:t>
            </a:r>
            <a:endParaRPr lang="fr-FR" dirty="0"/>
          </a:p>
        </p:txBody>
      </p:sp>
      <p:sp>
        <p:nvSpPr>
          <p:cNvPr id="3" name="Espace réservé du contenu 2">
            <a:extLst>
              <a:ext uri="{FF2B5EF4-FFF2-40B4-BE49-F238E27FC236}">
                <a16:creationId xmlns:a16="http://schemas.microsoft.com/office/drawing/2014/main" id="{AC3C5E4A-DDC6-DA07-D048-B6BD99CF2B10}"/>
              </a:ext>
            </a:extLst>
          </p:cNvPr>
          <p:cNvSpPr>
            <a:spLocks noGrp="1"/>
          </p:cNvSpPr>
          <p:nvPr>
            <p:ph idx="1"/>
          </p:nvPr>
        </p:nvSpPr>
        <p:spPr/>
        <p:txBody>
          <a:bodyPr/>
          <a:lstStyle/>
          <a:p>
            <a:r>
              <a:rPr lang="en-US" dirty="0"/>
              <a:t>Cost optimization is ensuring that the money your organization spends is being used to maximum effect</a:t>
            </a:r>
            <a:endParaRPr lang="fr-FR" dirty="0"/>
          </a:p>
        </p:txBody>
      </p:sp>
    </p:spTree>
    <p:extLst>
      <p:ext uri="{BB962C8B-B14F-4D97-AF65-F5344CB8AC3E}">
        <p14:creationId xmlns:p14="http://schemas.microsoft.com/office/powerpoint/2010/main" val="276888465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FEFE57E-B788-48E2-8879-9A50E410B67D}"/>
              </a:ext>
            </a:extLst>
          </p:cNvPr>
          <p:cNvSpPr>
            <a:spLocks noGrp="1"/>
          </p:cNvSpPr>
          <p:nvPr>
            <p:ph type="title"/>
          </p:nvPr>
        </p:nvSpPr>
        <p:spPr/>
        <p:txBody>
          <a:bodyPr/>
          <a:lstStyle/>
          <a:p>
            <a:r>
              <a:rPr lang="en-US" dirty="0" err="1"/>
              <a:t>CapEx</a:t>
            </a:r>
            <a:r>
              <a:rPr lang="en-US" dirty="0"/>
              <a:t> vs </a:t>
            </a:r>
            <a:r>
              <a:rPr lang="en-US" dirty="0" err="1"/>
              <a:t>OpEx</a:t>
            </a:r>
            <a:r>
              <a:rPr lang="en-US" dirty="0"/>
              <a:t> spending</a:t>
            </a:r>
            <a:endParaRPr lang="fr-FR" dirty="0"/>
          </a:p>
        </p:txBody>
      </p:sp>
      <p:sp>
        <p:nvSpPr>
          <p:cNvPr id="3" name="Espace réservé du contenu 2">
            <a:extLst>
              <a:ext uri="{FF2B5EF4-FFF2-40B4-BE49-F238E27FC236}">
                <a16:creationId xmlns:a16="http://schemas.microsoft.com/office/drawing/2014/main" id="{E7BECC15-5A0A-4039-820A-25788D7663A2}"/>
              </a:ext>
            </a:extLst>
          </p:cNvPr>
          <p:cNvSpPr>
            <a:spLocks noGrp="1"/>
          </p:cNvSpPr>
          <p:nvPr>
            <p:ph idx="1"/>
          </p:nvPr>
        </p:nvSpPr>
        <p:spPr/>
        <p:txBody>
          <a:bodyPr/>
          <a:lstStyle/>
          <a:p>
            <a:r>
              <a:rPr lang="en-US" b="1" i="0" dirty="0">
                <a:solidFill>
                  <a:srgbClr val="111111"/>
                </a:solidFill>
                <a:effectLst/>
                <a:latin typeface="SourceSansPro"/>
              </a:rPr>
              <a:t>Capital expenditures (CAPEX) </a:t>
            </a:r>
            <a:r>
              <a:rPr lang="en-US" b="0" i="0" dirty="0">
                <a:solidFill>
                  <a:srgbClr val="111111"/>
                </a:solidFill>
                <a:effectLst/>
                <a:latin typeface="SourceSansPro"/>
              </a:rPr>
              <a:t>are major purchases a company makes that are designed to be used over the long term. </a:t>
            </a:r>
          </a:p>
          <a:p>
            <a:r>
              <a:rPr lang="en-US" b="1" i="0" dirty="0">
                <a:solidFill>
                  <a:srgbClr val="111111"/>
                </a:solidFill>
                <a:effectLst/>
                <a:latin typeface="SourceSansPro"/>
              </a:rPr>
              <a:t>Operating expenses (OPEX) </a:t>
            </a:r>
            <a:r>
              <a:rPr lang="en-US" b="0" i="0" dirty="0">
                <a:solidFill>
                  <a:srgbClr val="111111"/>
                </a:solidFill>
                <a:effectLst/>
                <a:latin typeface="SourceSansPro"/>
              </a:rPr>
              <a:t>are the day-to-day expenses a company incurs to keep its business operational</a:t>
            </a:r>
            <a:endParaRPr lang="fr-FR" dirty="0"/>
          </a:p>
          <a:p>
            <a:endParaRPr lang="fr-FR" dirty="0"/>
          </a:p>
        </p:txBody>
      </p:sp>
      <p:graphicFrame>
        <p:nvGraphicFramePr>
          <p:cNvPr id="4" name="Tableau 5">
            <a:extLst>
              <a:ext uri="{FF2B5EF4-FFF2-40B4-BE49-F238E27FC236}">
                <a16:creationId xmlns:a16="http://schemas.microsoft.com/office/drawing/2014/main" id="{C9A668BA-F2FD-41AE-AC03-27D010370914}"/>
              </a:ext>
            </a:extLst>
          </p:cNvPr>
          <p:cNvGraphicFramePr>
            <a:graphicFrameLocks noGrp="1"/>
          </p:cNvGraphicFramePr>
          <p:nvPr>
            <p:extLst>
              <p:ext uri="{D42A27DB-BD31-4B8C-83A1-F6EECF244321}">
                <p14:modId xmlns:p14="http://schemas.microsoft.com/office/powerpoint/2010/main" val="2406270561"/>
              </p:ext>
            </p:extLst>
          </p:nvPr>
        </p:nvGraphicFramePr>
        <p:xfrm>
          <a:off x="1089151" y="3771634"/>
          <a:ext cx="10013697" cy="2119714"/>
        </p:xfrm>
        <a:graphic>
          <a:graphicData uri="http://schemas.openxmlformats.org/drawingml/2006/table">
            <a:tbl>
              <a:tblPr firstRow="1" bandRow="1">
                <a:tableStyleId>{8799B23B-EC83-4686-B30A-512413B5E67A}</a:tableStyleId>
              </a:tblPr>
              <a:tblGrid>
                <a:gridCol w="1442720">
                  <a:extLst>
                    <a:ext uri="{9D8B030D-6E8A-4147-A177-3AD203B41FA5}">
                      <a16:colId xmlns:a16="http://schemas.microsoft.com/office/drawing/2014/main" val="311770288"/>
                    </a:ext>
                  </a:extLst>
                </a:gridCol>
                <a:gridCol w="3084576">
                  <a:extLst>
                    <a:ext uri="{9D8B030D-6E8A-4147-A177-3AD203B41FA5}">
                      <a16:colId xmlns:a16="http://schemas.microsoft.com/office/drawing/2014/main" val="2785901053"/>
                    </a:ext>
                  </a:extLst>
                </a:gridCol>
                <a:gridCol w="2729284">
                  <a:extLst>
                    <a:ext uri="{9D8B030D-6E8A-4147-A177-3AD203B41FA5}">
                      <a16:colId xmlns:a16="http://schemas.microsoft.com/office/drawing/2014/main" val="617588056"/>
                    </a:ext>
                  </a:extLst>
                </a:gridCol>
                <a:gridCol w="2757117">
                  <a:extLst>
                    <a:ext uri="{9D8B030D-6E8A-4147-A177-3AD203B41FA5}">
                      <a16:colId xmlns:a16="http://schemas.microsoft.com/office/drawing/2014/main" val="3079866687"/>
                    </a:ext>
                  </a:extLst>
                </a:gridCol>
              </a:tblGrid>
              <a:tr h="1059857">
                <a:tc>
                  <a:txBody>
                    <a:bodyPr/>
                    <a:lstStyle/>
                    <a:p>
                      <a:r>
                        <a:rPr lang="en-US" dirty="0" err="1"/>
                        <a:t>CapEX</a:t>
                      </a:r>
                      <a:endParaRPr lang="fr-FR" dirty="0"/>
                    </a:p>
                  </a:txBody>
                  <a:tcPr/>
                </a:tc>
                <a:tc>
                  <a:txBody>
                    <a:bodyPr/>
                    <a:lstStyle/>
                    <a:p>
                      <a:endParaRPr lang="fr-FR"/>
                    </a:p>
                  </a:txBody>
                  <a:tcPr/>
                </a:tc>
                <a:tc>
                  <a:txBody>
                    <a:bodyPr/>
                    <a:lstStyle/>
                    <a:p>
                      <a:endParaRPr lang="fr-FR"/>
                    </a:p>
                  </a:txBody>
                  <a:tcPr/>
                </a:tc>
                <a:tc>
                  <a:txBody>
                    <a:bodyPr/>
                    <a:lstStyle/>
                    <a:p>
                      <a:endParaRPr lang="fr-FR" dirty="0"/>
                    </a:p>
                  </a:txBody>
                  <a:tcPr/>
                </a:tc>
                <a:extLst>
                  <a:ext uri="{0D108BD9-81ED-4DB2-BD59-A6C34878D82A}">
                    <a16:rowId xmlns:a16="http://schemas.microsoft.com/office/drawing/2014/main" val="4282499839"/>
                  </a:ext>
                </a:extLst>
              </a:tr>
              <a:tr h="1059857">
                <a:tc>
                  <a:txBody>
                    <a:bodyPr/>
                    <a:lstStyle/>
                    <a:p>
                      <a:r>
                        <a:rPr lang="en-US" b="1" dirty="0" err="1"/>
                        <a:t>OpEx</a:t>
                      </a:r>
                      <a:endParaRPr lang="fr-FR" b="1" dirty="0"/>
                    </a:p>
                  </a:txBody>
                  <a:tcPr/>
                </a:tc>
                <a:tc>
                  <a:txBody>
                    <a:bodyPr/>
                    <a:lstStyle/>
                    <a:p>
                      <a:endParaRPr lang="fr-FR"/>
                    </a:p>
                  </a:txBody>
                  <a:tcPr/>
                </a:tc>
                <a:tc>
                  <a:txBody>
                    <a:bodyPr/>
                    <a:lstStyle/>
                    <a:p>
                      <a:endParaRPr lang="fr-FR"/>
                    </a:p>
                  </a:txBody>
                  <a:tcPr/>
                </a:tc>
                <a:tc>
                  <a:txBody>
                    <a:bodyPr/>
                    <a:lstStyle/>
                    <a:p>
                      <a:endParaRPr lang="fr-FR" dirty="0"/>
                    </a:p>
                  </a:txBody>
                  <a:tcPr/>
                </a:tc>
                <a:extLst>
                  <a:ext uri="{0D108BD9-81ED-4DB2-BD59-A6C34878D82A}">
                    <a16:rowId xmlns:a16="http://schemas.microsoft.com/office/drawing/2014/main" val="1657825426"/>
                  </a:ext>
                </a:extLst>
              </a:tr>
            </a:tbl>
          </a:graphicData>
        </a:graphic>
      </p:graphicFrame>
      <p:sp>
        <p:nvSpPr>
          <p:cNvPr id="5" name="Rectangle 4">
            <a:extLst>
              <a:ext uri="{FF2B5EF4-FFF2-40B4-BE49-F238E27FC236}">
                <a16:creationId xmlns:a16="http://schemas.microsoft.com/office/drawing/2014/main" id="{95A5462F-C460-45A0-9EDC-DDD6118F6664}"/>
              </a:ext>
            </a:extLst>
          </p:cNvPr>
          <p:cNvSpPr/>
          <p:nvPr/>
        </p:nvSpPr>
        <p:spPr>
          <a:xfrm>
            <a:off x="8296351" y="6089631"/>
            <a:ext cx="1341120" cy="6339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Buy Server</a:t>
            </a:r>
            <a:endParaRPr lang="fr-FR" dirty="0"/>
          </a:p>
        </p:txBody>
      </p:sp>
      <p:sp>
        <p:nvSpPr>
          <p:cNvPr id="6" name="Rectangle 5">
            <a:extLst>
              <a:ext uri="{FF2B5EF4-FFF2-40B4-BE49-F238E27FC236}">
                <a16:creationId xmlns:a16="http://schemas.microsoft.com/office/drawing/2014/main" id="{DF6B6335-9633-4C01-B2C9-AF42F830F7C2}"/>
              </a:ext>
            </a:extLst>
          </p:cNvPr>
          <p:cNvSpPr/>
          <p:nvPr/>
        </p:nvSpPr>
        <p:spPr>
          <a:xfrm>
            <a:off x="4902285" y="6117520"/>
            <a:ext cx="1341120" cy="6339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Cloud computing</a:t>
            </a:r>
            <a:endParaRPr lang="fr-FR" dirty="0"/>
          </a:p>
        </p:txBody>
      </p:sp>
      <p:sp>
        <p:nvSpPr>
          <p:cNvPr id="7" name="Rectangle 6">
            <a:extLst>
              <a:ext uri="{FF2B5EF4-FFF2-40B4-BE49-F238E27FC236}">
                <a16:creationId xmlns:a16="http://schemas.microsoft.com/office/drawing/2014/main" id="{A50E8458-B8F8-45F6-923B-53CB2A214386}"/>
              </a:ext>
            </a:extLst>
          </p:cNvPr>
          <p:cNvSpPr/>
          <p:nvPr/>
        </p:nvSpPr>
        <p:spPr>
          <a:xfrm>
            <a:off x="6520690" y="6089631"/>
            <a:ext cx="1609344" cy="6339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Development</a:t>
            </a:r>
            <a:endParaRPr lang="fr-FR" dirty="0"/>
          </a:p>
        </p:txBody>
      </p:sp>
      <p:sp>
        <p:nvSpPr>
          <p:cNvPr id="8" name="Rectangle 7">
            <a:extLst>
              <a:ext uri="{FF2B5EF4-FFF2-40B4-BE49-F238E27FC236}">
                <a16:creationId xmlns:a16="http://schemas.microsoft.com/office/drawing/2014/main" id="{9961BE75-CC7E-4600-9AEA-B7F195563CE4}"/>
              </a:ext>
            </a:extLst>
          </p:cNvPr>
          <p:cNvSpPr/>
          <p:nvPr/>
        </p:nvSpPr>
        <p:spPr>
          <a:xfrm>
            <a:off x="9930079" y="6051356"/>
            <a:ext cx="1609344" cy="6339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Licenses</a:t>
            </a:r>
            <a:endParaRPr lang="fr-FR" dirty="0"/>
          </a:p>
        </p:txBody>
      </p:sp>
      <p:sp>
        <p:nvSpPr>
          <p:cNvPr id="9" name="Rectangle 8">
            <a:extLst>
              <a:ext uri="{FF2B5EF4-FFF2-40B4-BE49-F238E27FC236}">
                <a16:creationId xmlns:a16="http://schemas.microsoft.com/office/drawing/2014/main" id="{7ECE9CFE-416A-4DD0-A470-C2AB63E34BBD}"/>
              </a:ext>
            </a:extLst>
          </p:cNvPr>
          <p:cNvSpPr/>
          <p:nvPr/>
        </p:nvSpPr>
        <p:spPr>
          <a:xfrm>
            <a:off x="488781" y="6058077"/>
            <a:ext cx="1341120" cy="6339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New roof</a:t>
            </a:r>
            <a:endParaRPr lang="fr-FR" dirty="0"/>
          </a:p>
        </p:txBody>
      </p:sp>
      <p:sp>
        <p:nvSpPr>
          <p:cNvPr id="10" name="Rectangle 9">
            <a:extLst>
              <a:ext uri="{FF2B5EF4-FFF2-40B4-BE49-F238E27FC236}">
                <a16:creationId xmlns:a16="http://schemas.microsoft.com/office/drawing/2014/main" id="{A1A0F484-8752-4640-988F-E146C0F9D5F4}"/>
              </a:ext>
            </a:extLst>
          </p:cNvPr>
          <p:cNvSpPr/>
          <p:nvPr/>
        </p:nvSpPr>
        <p:spPr>
          <a:xfrm>
            <a:off x="3030813" y="6121823"/>
            <a:ext cx="1341120" cy="6339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Cleaning window</a:t>
            </a:r>
            <a:endParaRPr lang="fr-FR" dirty="0"/>
          </a:p>
        </p:txBody>
      </p:sp>
    </p:spTree>
    <p:extLst>
      <p:ext uri="{BB962C8B-B14F-4D97-AF65-F5344CB8AC3E}">
        <p14:creationId xmlns:p14="http://schemas.microsoft.com/office/powerpoint/2010/main" val="16656882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 name="Rectangle 8">
            <a:extLst>
              <a:ext uri="{FF2B5EF4-FFF2-40B4-BE49-F238E27FC236}">
                <a16:creationId xmlns:a16="http://schemas.microsoft.com/office/drawing/2014/main" id="{FD8F1113-2E3C-46E3-B54F-B7F421EEF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10">
            <a:extLst>
              <a:ext uri="{FF2B5EF4-FFF2-40B4-BE49-F238E27FC236}">
                <a16:creationId xmlns:a16="http://schemas.microsoft.com/office/drawing/2014/main" id="{465DDECC-A11E-434E-87B2-8997CD3832F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12" name="Freeform 5">
              <a:extLst>
                <a:ext uri="{FF2B5EF4-FFF2-40B4-BE49-F238E27FC236}">
                  <a16:creationId xmlns:a16="http://schemas.microsoft.com/office/drawing/2014/main" id="{B54A4D14-513F-4121-92D3-5CCB4689621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29674" y="1298404"/>
              <a:ext cx="9702800" cy="5573512"/>
            </a:xfrm>
            <a:custGeom>
              <a:avLst/>
              <a:gdLst>
                <a:gd name="T0" fmla="*/ 1752 w 2038"/>
                <a:gd name="T1" fmla="*/ 1169 h 1169"/>
                <a:gd name="T2" fmla="*/ 1487 w 2038"/>
                <a:gd name="T3" fmla="*/ 334 h 1169"/>
                <a:gd name="T4" fmla="*/ 860 w 2038"/>
                <a:gd name="T5" fmla="*/ 22 h 1169"/>
                <a:gd name="T6" fmla="*/ 199 w 2038"/>
                <a:gd name="T7" fmla="*/ 318 h 1169"/>
                <a:gd name="T8" fmla="*/ 399 w 2038"/>
                <a:gd name="T9" fmla="*/ 1165 h 1169"/>
              </a:gdLst>
              <a:ahLst/>
              <a:cxnLst>
                <a:cxn ang="0">
                  <a:pos x="T0" y="T1"/>
                </a:cxn>
                <a:cxn ang="0">
                  <a:pos x="T2" y="T3"/>
                </a:cxn>
                <a:cxn ang="0">
                  <a:pos x="T4" y="T5"/>
                </a:cxn>
                <a:cxn ang="0">
                  <a:pos x="T6" y="T7"/>
                </a:cxn>
                <a:cxn ang="0">
                  <a:pos x="T8" y="T9"/>
                </a:cxn>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Freeform 6">
              <a:extLst>
                <a:ext uri="{FF2B5EF4-FFF2-40B4-BE49-F238E27FC236}">
                  <a16:creationId xmlns:a16="http://schemas.microsoft.com/office/drawing/2014/main" id="{6C3411F1-AD17-499D-AFEF-2F300F6DF0F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70451" y="2018236"/>
              <a:ext cx="7373938" cy="4848892"/>
            </a:xfrm>
            <a:custGeom>
              <a:avLst/>
              <a:gdLst>
                <a:gd name="T0" fmla="*/ 1025 w 1549"/>
                <a:gd name="T1" fmla="*/ 1016 h 1017"/>
                <a:gd name="T2" fmla="*/ 1443 w 1549"/>
                <a:gd name="T3" fmla="*/ 592 h 1017"/>
                <a:gd name="T4" fmla="*/ 782 w 1549"/>
                <a:gd name="T5" fmla="*/ 53 h 1017"/>
                <a:gd name="T6" fmla="*/ 150 w 1549"/>
                <a:gd name="T7" fmla="*/ 329 h 1017"/>
                <a:gd name="T8" fmla="*/ 477 w 1549"/>
                <a:gd name="T9" fmla="*/ 1017 h 1017"/>
              </a:gdLst>
              <a:ahLst/>
              <a:cxnLst>
                <a:cxn ang="0">
                  <a:pos x="T0" y="T1"/>
                </a:cxn>
                <a:cxn ang="0">
                  <a:pos x="T2" y="T3"/>
                </a:cxn>
                <a:cxn ang="0">
                  <a:pos x="T4" y="T5"/>
                </a:cxn>
                <a:cxn ang="0">
                  <a:pos x="T6" y="T7"/>
                </a:cxn>
                <a:cxn ang="0">
                  <a:pos x="T8" y="T9"/>
                </a:cxn>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Freeform 7">
              <a:extLst>
                <a:ext uri="{FF2B5EF4-FFF2-40B4-BE49-F238E27FC236}">
                  <a16:creationId xmlns:a16="http://schemas.microsoft.com/office/drawing/2014/main" id="{60BF2CBE-B1E9-4C42-89DC-C35E4E65164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51351" y="1788400"/>
              <a:ext cx="8035925" cy="5083516"/>
            </a:xfrm>
            <a:custGeom>
              <a:avLst/>
              <a:gdLst>
                <a:gd name="T0" fmla="*/ 1302 w 1688"/>
                <a:gd name="T1" fmla="*/ 1066 h 1066"/>
                <a:gd name="T2" fmla="*/ 1613 w 1688"/>
                <a:gd name="T3" fmla="*/ 850 h 1066"/>
                <a:gd name="T4" fmla="*/ 1517 w 1688"/>
                <a:gd name="T5" fmla="*/ 471 h 1066"/>
                <a:gd name="T6" fmla="*/ 798 w 1688"/>
                <a:gd name="T7" fmla="*/ 28 h 1066"/>
                <a:gd name="T8" fmla="*/ 181 w 1688"/>
                <a:gd name="T9" fmla="*/ 333 h 1066"/>
                <a:gd name="T10" fmla="*/ 420 w 1688"/>
                <a:gd name="T11" fmla="*/ 1066 h 1066"/>
              </a:gdLst>
              <a:ahLst/>
              <a:cxnLst>
                <a:cxn ang="0">
                  <a:pos x="T0" y="T1"/>
                </a:cxn>
                <a:cxn ang="0">
                  <a:pos x="T2" y="T3"/>
                </a:cxn>
                <a:cxn ang="0">
                  <a:pos x="T4" y="T5"/>
                </a:cxn>
                <a:cxn ang="0">
                  <a:pos x="T6" y="T7"/>
                </a:cxn>
                <a:cxn ang="0">
                  <a:pos x="T8" y="T9"/>
                </a:cxn>
                <a:cxn ang="0">
                  <a:pos x="T10" y="T11"/>
                </a:cxn>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Freeform 8">
              <a:extLst>
                <a:ext uri="{FF2B5EF4-FFF2-40B4-BE49-F238E27FC236}">
                  <a16:creationId xmlns:a16="http://schemas.microsoft.com/office/drawing/2014/main" id="{72C95A87-DCDB-41C4-B774-744B3ECBE8C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49842"/>
              <a:ext cx="10334625" cy="6322075"/>
            </a:xfrm>
            <a:custGeom>
              <a:avLst/>
              <a:gdLst>
                <a:gd name="T0" fmla="*/ 1873 w 2171"/>
                <a:gd name="T1" fmla="*/ 1326 h 1326"/>
                <a:gd name="T2" fmla="*/ 1609 w 2171"/>
                <a:gd name="T3" fmla="*/ 473 h 1326"/>
                <a:gd name="T4" fmla="*/ 880 w 2171"/>
                <a:gd name="T5" fmla="*/ 63 h 1326"/>
                <a:gd name="T6" fmla="*/ 0 w 2171"/>
                <a:gd name="T7" fmla="*/ 423 h 1326"/>
              </a:gdLst>
              <a:ahLst/>
              <a:cxnLst>
                <a:cxn ang="0">
                  <a:pos x="T0" y="T1"/>
                </a:cxn>
                <a:cxn ang="0">
                  <a:pos x="T2" y="T3"/>
                </a:cxn>
                <a:cxn ang="0">
                  <a:pos x="T4" y="T5"/>
                </a:cxn>
                <a:cxn ang="0">
                  <a:pos x="T6" y="T7"/>
                </a:cxn>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Freeform 9">
              <a:extLst>
                <a:ext uri="{FF2B5EF4-FFF2-40B4-BE49-F238E27FC236}">
                  <a16:creationId xmlns:a16="http://schemas.microsoft.com/office/drawing/2014/main" id="{BCB97515-32FF-43A6-A51C-B140193ABB6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701" y="6186246"/>
              <a:ext cx="504825" cy="681527"/>
            </a:xfrm>
            <a:custGeom>
              <a:avLst/>
              <a:gdLst>
                <a:gd name="T0" fmla="*/ 0 w 106"/>
                <a:gd name="T1" fmla="*/ 0 h 143"/>
                <a:gd name="T2" fmla="*/ 106 w 106"/>
                <a:gd name="T3" fmla="*/ 143 h 143"/>
              </a:gdLst>
              <a:ahLst/>
              <a:cxnLst>
                <a:cxn ang="0">
                  <a:pos x="T0" y="T1"/>
                </a:cxn>
                <a:cxn ang="0">
                  <a:pos x="T2" y="T3"/>
                </a:cxn>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Freeform 10">
              <a:extLst>
                <a:ext uri="{FF2B5EF4-FFF2-40B4-BE49-F238E27FC236}">
                  <a16:creationId xmlns:a16="http://schemas.microsoft.com/office/drawing/2014/main" id="{9C6379D3-7045-4B76-9409-6D23D753D05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1881"/>
              <a:ext cx="11091863" cy="6923796"/>
            </a:xfrm>
            <a:custGeom>
              <a:avLst/>
              <a:gdLst>
                <a:gd name="T0" fmla="*/ 2046 w 2330"/>
                <a:gd name="T1" fmla="*/ 1452 h 1452"/>
                <a:gd name="T2" fmla="*/ 1813 w 2330"/>
                <a:gd name="T3" fmla="*/ 601 h 1452"/>
                <a:gd name="T4" fmla="*/ 956 w 2330"/>
                <a:gd name="T5" fmla="*/ 97 h 1452"/>
                <a:gd name="T6" fmla="*/ 0 w 2330"/>
                <a:gd name="T7" fmla="*/ 366 h 1452"/>
              </a:gdLst>
              <a:ahLst/>
              <a:cxnLst>
                <a:cxn ang="0">
                  <a:pos x="T0" y="T1"/>
                </a:cxn>
                <a:cxn ang="0">
                  <a:pos x="T2" y="T3"/>
                </a:cxn>
                <a:cxn ang="0">
                  <a:pos x="T4" y="T5"/>
                </a:cxn>
                <a:cxn ang="0">
                  <a:pos x="T6" y="T7"/>
                </a:cxn>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Freeform 11">
              <a:extLst>
                <a:ext uri="{FF2B5EF4-FFF2-40B4-BE49-F238E27FC236}">
                  <a16:creationId xmlns:a16="http://schemas.microsoft.com/office/drawing/2014/main" id="{7C324CDD-B30F-47DD-8627-E2171D5E839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426601" y="5579"/>
              <a:ext cx="5788025" cy="6847184"/>
            </a:xfrm>
            <a:custGeom>
              <a:avLst/>
              <a:gdLst>
                <a:gd name="T0" fmla="*/ 1094 w 1216"/>
                <a:gd name="T1" fmla="*/ 1436 h 1436"/>
                <a:gd name="T2" fmla="*/ 709 w 1216"/>
                <a:gd name="T3" fmla="*/ 551 h 1436"/>
                <a:gd name="T4" fmla="*/ 0 w 1216"/>
                <a:gd name="T5" fmla="*/ 0 h 1436"/>
              </a:gdLst>
              <a:ahLst/>
              <a:cxnLst>
                <a:cxn ang="0">
                  <a:pos x="T0" y="T1"/>
                </a:cxn>
                <a:cxn ang="0">
                  <a:pos x="T2" y="T3"/>
                </a:cxn>
                <a:cxn ang="0">
                  <a:pos x="T4" y="T5"/>
                </a:cxn>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Freeform 12">
              <a:extLst>
                <a:ext uri="{FF2B5EF4-FFF2-40B4-BE49-F238E27FC236}">
                  <a16:creationId xmlns:a16="http://schemas.microsoft.com/office/drawing/2014/main" id="{61B1C1DE-4201-4989-BE65-41ADC247255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579"/>
              <a:ext cx="1057275" cy="614491"/>
            </a:xfrm>
            <a:custGeom>
              <a:avLst/>
              <a:gdLst>
                <a:gd name="T0" fmla="*/ 222 w 222"/>
                <a:gd name="T1" fmla="*/ 0 h 129"/>
                <a:gd name="T2" fmla="*/ 0 w 222"/>
                <a:gd name="T3" fmla="*/ 129 h 129"/>
              </a:gdLst>
              <a:ahLst/>
              <a:cxnLst>
                <a:cxn ang="0">
                  <a:pos x="T0" y="T1"/>
                </a:cxn>
                <a:cxn ang="0">
                  <a:pos x="T2" y="T3"/>
                </a:cxn>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Freeform 13">
              <a:extLst>
                <a:ext uri="{FF2B5EF4-FFF2-40B4-BE49-F238E27FC236}">
                  <a16:creationId xmlns:a16="http://schemas.microsoft.com/office/drawing/2014/main" id="{0A9092BE-A36C-4833-8E71-2850F4AF7C3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21889" y="5579"/>
              <a:ext cx="5588000" cy="6866337"/>
            </a:xfrm>
            <a:custGeom>
              <a:avLst/>
              <a:gdLst>
                <a:gd name="T0" fmla="*/ 1067 w 1174"/>
                <a:gd name="T1" fmla="*/ 1440 h 1440"/>
                <a:gd name="T2" fmla="*/ 698 w 1174"/>
                <a:gd name="T3" fmla="*/ 577 h 1440"/>
                <a:gd name="T4" fmla="*/ 0 w 1174"/>
                <a:gd name="T5" fmla="*/ 0 h 1440"/>
              </a:gdLst>
              <a:ahLst/>
              <a:cxnLst>
                <a:cxn ang="0">
                  <a:pos x="T0" y="T1"/>
                </a:cxn>
                <a:cxn ang="0">
                  <a:pos x="T2" y="T3"/>
                </a:cxn>
                <a:cxn ang="0">
                  <a:pos x="T4" y="T5"/>
                </a:cxn>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Freeform 14">
              <a:extLst>
                <a:ext uri="{FF2B5EF4-FFF2-40B4-BE49-F238E27FC236}">
                  <a16:creationId xmlns:a16="http://schemas.microsoft.com/office/drawing/2014/main" id="{806398CC-D327-4E06-838C-31119BD56F8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701" y="790"/>
              <a:ext cx="595313" cy="352734"/>
            </a:xfrm>
            <a:custGeom>
              <a:avLst/>
              <a:gdLst>
                <a:gd name="T0" fmla="*/ 125 w 125"/>
                <a:gd name="T1" fmla="*/ 0 h 74"/>
                <a:gd name="T2" fmla="*/ 0 w 125"/>
                <a:gd name="T3" fmla="*/ 74 h 74"/>
              </a:gdLst>
              <a:ahLst/>
              <a:cxnLst>
                <a:cxn ang="0">
                  <a:pos x="T0" y="T1"/>
                </a:cxn>
                <a:cxn ang="0">
                  <a:pos x="T2" y="T3"/>
                </a:cxn>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Freeform 15">
              <a:extLst>
                <a:ext uri="{FF2B5EF4-FFF2-40B4-BE49-F238E27FC236}">
                  <a16:creationId xmlns:a16="http://schemas.microsoft.com/office/drawing/2014/main" id="{1E3F0C5B-76A9-4A8F-A1CB-35C0DE83A83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012389" y="5579"/>
              <a:ext cx="5497513" cy="6866337"/>
            </a:xfrm>
            <a:custGeom>
              <a:avLst/>
              <a:gdLst>
                <a:gd name="T0" fmla="*/ 1056 w 1155"/>
                <a:gd name="T1" fmla="*/ 1440 h 1440"/>
                <a:gd name="T2" fmla="*/ 686 w 1155"/>
                <a:gd name="T3" fmla="*/ 580 h 1440"/>
                <a:gd name="T4" fmla="*/ 0 w 1155"/>
                <a:gd name="T5" fmla="*/ 0 h 1440"/>
              </a:gdLst>
              <a:ahLst/>
              <a:cxnLst>
                <a:cxn ang="0">
                  <a:pos x="T0" y="T1"/>
                </a:cxn>
                <a:cxn ang="0">
                  <a:pos x="T2" y="T3"/>
                </a:cxn>
                <a:cxn ang="0">
                  <a:pos x="T4" y="T5"/>
                </a:cxn>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Freeform 16">
              <a:extLst>
                <a:ext uri="{FF2B5EF4-FFF2-40B4-BE49-F238E27FC236}">
                  <a16:creationId xmlns:a16="http://schemas.microsoft.com/office/drawing/2014/main" id="{70A741CC-E736-448A-A94E-5C8BB9711DC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579"/>
              <a:ext cx="357188" cy="213875"/>
            </a:xfrm>
            <a:custGeom>
              <a:avLst/>
              <a:gdLst>
                <a:gd name="T0" fmla="*/ 75 w 75"/>
                <a:gd name="T1" fmla="*/ 0 h 45"/>
                <a:gd name="T2" fmla="*/ 0 w 75"/>
                <a:gd name="T3" fmla="*/ 45 h 45"/>
              </a:gdLst>
              <a:ahLst/>
              <a:cxnLst>
                <a:cxn ang="0">
                  <a:pos x="T0" y="T1"/>
                </a:cxn>
                <a:cxn ang="0">
                  <a:pos x="T2" y="T3"/>
                </a:cxn>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Freeform 17">
              <a:extLst>
                <a:ext uri="{FF2B5EF4-FFF2-40B4-BE49-F238E27FC236}">
                  <a16:creationId xmlns:a16="http://schemas.microsoft.com/office/drawing/2014/main" id="{202722D1-549B-407E-BF75-2A1E8DB5BAD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210826" y="790"/>
              <a:ext cx="5522913" cy="6871126"/>
            </a:xfrm>
            <a:custGeom>
              <a:avLst/>
              <a:gdLst>
                <a:gd name="T0" fmla="*/ 1053 w 1160"/>
                <a:gd name="T1" fmla="*/ 1441 h 1441"/>
                <a:gd name="T2" fmla="*/ 705 w 1160"/>
                <a:gd name="T3" fmla="*/ 599 h 1441"/>
                <a:gd name="T4" fmla="*/ 0 w 1160"/>
                <a:gd name="T5" fmla="*/ 0 h 1441"/>
              </a:gdLst>
              <a:ahLst/>
              <a:cxnLst>
                <a:cxn ang="0">
                  <a:pos x="T0" y="T1"/>
                </a:cxn>
                <a:cxn ang="0">
                  <a:pos x="T2" y="T3"/>
                </a:cxn>
                <a:cxn ang="0">
                  <a:pos x="T4" y="T5"/>
                </a:cxn>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Freeform 18">
              <a:extLst>
                <a:ext uri="{FF2B5EF4-FFF2-40B4-BE49-F238E27FC236}">
                  <a16:creationId xmlns:a16="http://schemas.microsoft.com/office/drawing/2014/main" id="{5CA8D742-18BD-41B5-9C00-FCFFAED2575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63239" y="5579"/>
              <a:ext cx="5413375" cy="6866337"/>
            </a:xfrm>
            <a:custGeom>
              <a:avLst/>
              <a:gdLst>
                <a:gd name="T0" fmla="*/ 1040 w 1137"/>
                <a:gd name="T1" fmla="*/ 1440 h 1440"/>
                <a:gd name="T2" fmla="*/ 698 w 1137"/>
                <a:gd name="T3" fmla="*/ 611 h 1440"/>
                <a:gd name="T4" fmla="*/ 0 w 1137"/>
                <a:gd name="T5" fmla="*/ 0 h 1440"/>
              </a:gdLst>
              <a:ahLst/>
              <a:cxnLst>
                <a:cxn ang="0">
                  <a:pos x="T0" y="T1"/>
                </a:cxn>
                <a:cxn ang="0">
                  <a:pos x="T2" y="T3"/>
                </a:cxn>
                <a:cxn ang="0">
                  <a:pos x="T4" y="T5"/>
                </a:cxn>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Freeform 19">
              <a:extLst>
                <a:ext uri="{FF2B5EF4-FFF2-40B4-BE49-F238E27FC236}">
                  <a16:creationId xmlns:a16="http://schemas.microsoft.com/office/drawing/2014/main" id="{8BF81081-4C33-488E-A37E-B95567D0BFA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877576" y="5579"/>
              <a:ext cx="5037138" cy="6861550"/>
            </a:xfrm>
            <a:custGeom>
              <a:avLst/>
              <a:gdLst>
                <a:gd name="T0" fmla="*/ 1011 w 1058"/>
                <a:gd name="T1" fmla="*/ 1439 h 1439"/>
                <a:gd name="T2" fmla="*/ 648 w 1058"/>
                <a:gd name="T3" fmla="*/ 617 h 1439"/>
                <a:gd name="T4" fmla="*/ 0 w 1058"/>
                <a:gd name="T5" fmla="*/ 0 h 1439"/>
              </a:gdLst>
              <a:ahLst/>
              <a:cxnLst>
                <a:cxn ang="0">
                  <a:pos x="T0" y="T1"/>
                </a:cxn>
                <a:cxn ang="0">
                  <a:pos x="T2" y="T3"/>
                </a:cxn>
                <a:cxn ang="0">
                  <a:pos x="T4" y="T5"/>
                </a:cxn>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Freeform 20">
              <a:extLst>
                <a:ext uri="{FF2B5EF4-FFF2-40B4-BE49-F238E27FC236}">
                  <a16:creationId xmlns:a16="http://schemas.microsoft.com/office/drawing/2014/main" id="{462F0DE0-CEBA-420B-8032-FB60893B8E1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768289" y="5579"/>
              <a:ext cx="3417888" cy="2742066"/>
            </a:xfrm>
            <a:custGeom>
              <a:avLst/>
              <a:gdLst>
                <a:gd name="T0" fmla="*/ 718 w 718"/>
                <a:gd name="T1" fmla="*/ 575 h 575"/>
                <a:gd name="T2" fmla="*/ 0 w 718"/>
                <a:gd name="T3" fmla="*/ 0 h 575"/>
              </a:gdLst>
              <a:ahLst/>
              <a:cxnLst>
                <a:cxn ang="0">
                  <a:pos x="T0" y="T1"/>
                </a:cxn>
                <a:cxn ang="0">
                  <a:pos x="T2" y="T3"/>
                </a:cxn>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Freeform 21">
              <a:extLst>
                <a:ext uri="{FF2B5EF4-FFF2-40B4-BE49-F238E27FC236}">
                  <a16:creationId xmlns:a16="http://schemas.microsoft.com/office/drawing/2014/main" id="{79C8D19E-E3D6-45A6-BCA2-5918A37D7AC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235014" y="10367"/>
              <a:ext cx="2951163" cy="2555325"/>
            </a:xfrm>
            <a:custGeom>
              <a:avLst/>
              <a:gdLst>
                <a:gd name="T0" fmla="*/ 620 w 620"/>
                <a:gd name="T1" fmla="*/ 536 h 536"/>
                <a:gd name="T2" fmla="*/ 0 w 620"/>
                <a:gd name="T3" fmla="*/ 0 h 536"/>
              </a:gdLst>
              <a:ahLst/>
              <a:cxnLst>
                <a:cxn ang="0">
                  <a:pos x="T0" y="T1"/>
                </a:cxn>
                <a:cxn ang="0">
                  <a:pos x="T2" y="T3"/>
                </a:cxn>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Freeform 22">
              <a:extLst>
                <a:ext uri="{FF2B5EF4-FFF2-40B4-BE49-F238E27FC236}">
                  <a16:creationId xmlns:a16="http://schemas.microsoft.com/office/drawing/2014/main" id="{43280283-E04A-43CA-BFA1-F285486A2F0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20826" y="5579"/>
              <a:ext cx="2165350" cy="1358265"/>
            </a:xfrm>
            <a:custGeom>
              <a:avLst/>
              <a:gdLst>
                <a:gd name="T0" fmla="*/ 0 w 455"/>
                <a:gd name="T1" fmla="*/ 0 h 285"/>
                <a:gd name="T2" fmla="*/ 455 w 455"/>
                <a:gd name="T3" fmla="*/ 285 h 285"/>
              </a:gdLst>
              <a:ahLst/>
              <a:cxnLst>
                <a:cxn ang="0">
                  <a:pos x="T0" y="T1"/>
                </a:cxn>
                <a:cxn ang="0">
                  <a:pos x="T2" y="T3"/>
                </a:cxn>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Freeform 23">
              <a:extLst>
                <a:ext uri="{FF2B5EF4-FFF2-40B4-BE49-F238E27FC236}">
                  <a16:creationId xmlns:a16="http://schemas.microsoft.com/office/drawing/2014/main" id="{38328CB6-0FC5-4AEA-BC7E-489267CB6F1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90826" y="5579"/>
              <a:ext cx="895350" cy="534687"/>
            </a:xfrm>
            <a:custGeom>
              <a:avLst/>
              <a:gdLst>
                <a:gd name="T0" fmla="*/ 0 w 188"/>
                <a:gd name="T1" fmla="*/ 0 h 112"/>
                <a:gd name="T2" fmla="*/ 188 w 188"/>
                <a:gd name="T3" fmla="*/ 112 h 112"/>
              </a:gdLst>
              <a:ahLst/>
              <a:cxnLst>
                <a:cxn ang="0">
                  <a:pos x="T0" y="T1"/>
                </a:cxn>
                <a:cxn ang="0">
                  <a:pos x="T2" y="T3"/>
                </a:cxn>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2" name="Titre 1">
            <a:extLst>
              <a:ext uri="{FF2B5EF4-FFF2-40B4-BE49-F238E27FC236}">
                <a16:creationId xmlns:a16="http://schemas.microsoft.com/office/drawing/2014/main" id="{FFBD5A3C-ED8C-4E07-8D10-C0B65967BD5C}"/>
              </a:ext>
            </a:extLst>
          </p:cNvPr>
          <p:cNvSpPr>
            <a:spLocks noGrp="1"/>
          </p:cNvSpPr>
          <p:nvPr>
            <p:ph type="title"/>
          </p:nvPr>
        </p:nvSpPr>
        <p:spPr>
          <a:xfrm>
            <a:off x="2047793" y="4614902"/>
            <a:ext cx="8081960" cy="943954"/>
          </a:xfrm>
        </p:spPr>
        <p:txBody>
          <a:bodyPr vert="horz" lIns="91440" tIns="45720" rIns="91440" bIns="45720" rtlCol="0" anchor="b">
            <a:normAutofit/>
          </a:bodyPr>
          <a:lstStyle/>
          <a:p>
            <a:pPr algn="ctr"/>
            <a:r>
              <a:rPr lang="en-US" sz="4000" kern="1200" dirty="0" err="1">
                <a:solidFill>
                  <a:schemeClr val="tx1"/>
                </a:solidFill>
                <a:latin typeface="+mj-lt"/>
                <a:ea typeface="+mj-ea"/>
                <a:cs typeface="+mj-cs"/>
              </a:rPr>
              <a:t>CapEx</a:t>
            </a:r>
            <a:r>
              <a:rPr lang="en-US" sz="4000" kern="1200" dirty="0">
                <a:solidFill>
                  <a:schemeClr val="tx1"/>
                </a:solidFill>
                <a:latin typeface="+mj-lt"/>
                <a:ea typeface="+mj-ea"/>
                <a:cs typeface="+mj-cs"/>
              </a:rPr>
              <a:t> vs </a:t>
            </a:r>
            <a:r>
              <a:rPr lang="en-US" sz="4000" kern="1200" dirty="0" err="1">
                <a:solidFill>
                  <a:schemeClr val="tx1"/>
                </a:solidFill>
                <a:latin typeface="+mj-lt"/>
                <a:ea typeface="+mj-ea"/>
                <a:cs typeface="+mj-cs"/>
              </a:rPr>
              <a:t>OpEx</a:t>
            </a:r>
            <a:endParaRPr lang="en-US" sz="4000" kern="1200" dirty="0">
              <a:solidFill>
                <a:schemeClr val="tx1"/>
              </a:solidFill>
              <a:latin typeface="+mj-lt"/>
              <a:ea typeface="+mj-ea"/>
              <a:cs typeface="+mj-cs"/>
            </a:endParaRPr>
          </a:p>
        </p:txBody>
      </p:sp>
      <p:sp>
        <p:nvSpPr>
          <p:cNvPr id="8" name="Isosceles Triangle 39">
            <a:extLst>
              <a:ext uri="{FF2B5EF4-FFF2-40B4-BE49-F238E27FC236}">
                <a16:creationId xmlns:a16="http://schemas.microsoft.com/office/drawing/2014/main" id="{4F37E7FB-7372-47E3-914E-7CF7E94B1C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5892384" y="4386808"/>
            <a:ext cx="407233" cy="351063"/>
          </a:xfrm>
          <a:prstGeom prst="triangle">
            <a:avLst/>
          </a:prstGeom>
          <a:solidFill>
            <a:srgbClr val="040E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33">
            <a:extLst>
              <a:ext uri="{FF2B5EF4-FFF2-40B4-BE49-F238E27FC236}">
                <a16:creationId xmlns:a16="http://schemas.microsoft.com/office/drawing/2014/main" id="{16E168E2-3256-43A5-9298-9E5A6AE8F7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2847" y="954593"/>
            <a:ext cx="6086306" cy="3432215"/>
          </a:xfrm>
          <a:prstGeom prst="rect">
            <a:avLst/>
          </a:prstGeom>
          <a:solidFill>
            <a:schemeClr val="bg1"/>
          </a:solidFill>
          <a:ln w="19050">
            <a:solidFill>
              <a:srgbClr val="040EDB"/>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Média en ligne 3" title="Simplifying IT Spending: CapEx vs. OpEx">
            <a:hlinkClick r:id="" action="ppaction://media"/>
            <a:extLst>
              <a:ext uri="{FF2B5EF4-FFF2-40B4-BE49-F238E27FC236}">
                <a16:creationId xmlns:a16="http://schemas.microsoft.com/office/drawing/2014/main" id="{D881CC13-36B9-4CF2-A6F7-0E82A886992C}"/>
              </a:ext>
            </a:extLst>
          </p:cNvPr>
          <p:cNvPicPr>
            <a:picLocks noGrp="1" noRot="1" noChangeAspect="1"/>
          </p:cNvPicPr>
          <p:nvPr>
            <p:ph idx="1"/>
            <a:videoFile r:link="rId1"/>
          </p:nvPr>
        </p:nvPicPr>
        <p:blipFill>
          <a:blip r:embed="rId3"/>
          <a:stretch>
            <a:fillRect/>
          </a:stretch>
        </p:blipFill>
        <p:spPr>
          <a:xfrm>
            <a:off x="3352800" y="1120792"/>
            <a:ext cx="5486400" cy="3099816"/>
          </a:xfrm>
          <a:prstGeom prst="rect">
            <a:avLst/>
          </a:prstGeom>
          <a:ln w="12700">
            <a:noFill/>
          </a:ln>
        </p:spPr>
      </p:pic>
    </p:spTree>
    <p:extLst>
      <p:ext uri="{BB962C8B-B14F-4D97-AF65-F5344CB8AC3E}">
        <p14:creationId xmlns:p14="http://schemas.microsoft.com/office/powerpoint/2010/main" val="3638470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 coins arrondis 3">
            <a:extLst>
              <a:ext uri="{FF2B5EF4-FFF2-40B4-BE49-F238E27FC236}">
                <a16:creationId xmlns:a16="http://schemas.microsoft.com/office/drawing/2014/main" id="{AF260754-9D87-4455-87B8-91A50880EDC4}"/>
              </a:ext>
            </a:extLst>
          </p:cNvPr>
          <p:cNvSpPr/>
          <p:nvPr/>
        </p:nvSpPr>
        <p:spPr>
          <a:xfrm>
            <a:off x="475488" y="560832"/>
            <a:ext cx="9253728" cy="2157984"/>
          </a:xfrm>
          <a:prstGeom prst="round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2">
            <a:schemeClr val="accent1"/>
          </a:fillRef>
          <a:effectRef idx="1">
            <a:schemeClr val="accent1"/>
          </a:effectRef>
          <a:fontRef idx="minor">
            <a:schemeClr val="dk1"/>
          </a:fontRef>
        </p:style>
        <p:txBody>
          <a:bodyPr rtlCol="0" anchor="ctr"/>
          <a:lstStyle/>
          <a:p>
            <a:pPr algn="ctr"/>
            <a:endParaRPr lang="fr-FR"/>
          </a:p>
        </p:txBody>
      </p:sp>
      <p:sp>
        <p:nvSpPr>
          <p:cNvPr id="5" name="Rectangle : coins arrondis 4">
            <a:extLst>
              <a:ext uri="{FF2B5EF4-FFF2-40B4-BE49-F238E27FC236}">
                <a16:creationId xmlns:a16="http://schemas.microsoft.com/office/drawing/2014/main" id="{5C8D2305-1B6C-4D3B-8CFF-37FC7CC14B5C}"/>
              </a:ext>
            </a:extLst>
          </p:cNvPr>
          <p:cNvSpPr/>
          <p:nvPr/>
        </p:nvSpPr>
        <p:spPr>
          <a:xfrm>
            <a:off x="865632" y="925068"/>
            <a:ext cx="1914144" cy="73152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r-FR" dirty="0"/>
              <a:t>On-</a:t>
            </a:r>
            <a:r>
              <a:rPr lang="fr-FR" dirty="0" err="1"/>
              <a:t>demand</a:t>
            </a:r>
            <a:r>
              <a:rPr lang="fr-FR" dirty="0"/>
              <a:t> </a:t>
            </a:r>
          </a:p>
          <a:p>
            <a:pPr algn="ctr"/>
            <a:r>
              <a:rPr lang="fr-FR" dirty="0"/>
              <a:t>self-service</a:t>
            </a:r>
          </a:p>
        </p:txBody>
      </p:sp>
      <p:sp>
        <p:nvSpPr>
          <p:cNvPr id="7" name="Rectangle : coins arrondis 6">
            <a:extLst>
              <a:ext uri="{FF2B5EF4-FFF2-40B4-BE49-F238E27FC236}">
                <a16:creationId xmlns:a16="http://schemas.microsoft.com/office/drawing/2014/main" id="{F7BD716B-32DE-4EFD-BED1-EDA128E585F6}"/>
              </a:ext>
            </a:extLst>
          </p:cNvPr>
          <p:cNvSpPr/>
          <p:nvPr/>
        </p:nvSpPr>
        <p:spPr>
          <a:xfrm>
            <a:off x="3054096" y="925068"/>
            <a:ext cx="1914144" cy="73152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r-FR" dirty="0"/>
              <a:t>Rapid </a:t>
            </a:r>
            <a:r>
              <a:rPr lang="fr-FR" dirty="0" err="1"/>
              <a:t>elasticity</a:t>
            </a:r>
            <a:endParaRPr lang="fr-FR" dirty="0"/>
          </a:p>
        </p:txBody>
      </p:sp>
      <p:sp>
        <p:nvSpPr>
          <p:cNvPr id="8" name="Rectangle : coins arrondis 7">
            <a:extLst>
              <a:ext uri="{FF2B5EF4-FFF2-40B4-BE49-F238E27FC236}">
                <a16:creationId xmlns:a16="http://schemas.microsoft.com/office/drawing/2014/main" id="{36472C35-6929-4ABC-A159-686625FD060B}"/>
              </a:ext>
            </a:extLst>
          </p:cNvPr>
          <p:cNvSpPr/>
          <p:nvPr/>
        </p:nvSpPr>
        <p:spPr>
          <a:xfrm>
            <a:off x="5242560" y="925068"/>
            <a:ext cx="1914144" cy="73152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r-FR" dirty="0"/>
              <a:t>Broad network </a:t>
            </a:r>
            <a:r>
              <a:rPr lang="fr-FR" dirty="0" err="1"/>
              <a:t>access</a:t>
            </a:r>
            <a:endParaRPr lang="fr-FR" dirty="0"/>
          </a:p>
        </p:txBody>
      </p:sp>
      <p:sp>
        <p:nvSpPr>
          <p:cNvPr id="9" name="Rectangle : coins arrondis 8">
            <a:extLst>
              <a:ext uri="{FF2B5EF4-FFF2-40B4-BE49-F238E27FC236}">
                <a16:creationId xmlns:a16="http://schemas.microsoft.com/office/drawing/2014/main" id="{3057674B-7914-43E6-9082-17639E054B92}"/>
              </a:ext>
            </a:extLst>
          </p:cNvPr>
          <p:cNvSpPr/>
          <p:nvPr/>
        </p:nvSpPr>
        <p:spPr>
          <a:xfrm>
            <a:off x="7431024" y="925068"/>
            <a:ext cx="1914144" cy="73152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r-FR" dirty="0" err="1"/>
              <a:t>Measured</a:t>
            </a:r>
            <a:r>
              <a:rPr lang="fr-FR" dirty="0"/>
              <a:t> service</a:t>
            </a:r>
          </a:p>
        </p:txBody>
      </p:sp>
      <p:sp>
        <p:nvSpPr>
          <p:cNvPr id="10" name="Rectangle : coins arrondis 9">
            <a:extLst>
              <a:ext uri="{FF2B5EF4-FFF2-40B4-BE49-F238E27FC236}">
                <a16:creationId xmlns:a16="http://schemas.microsoft.com/office/drawing/2014/main" id="{8E6143AB-D0BA-49D3-87F7-57D93AC7CB66}"/>
              </a:ext>
            </a:extLst>
          </p:cNvPr>
          <p:cNvSpPr/>
          <p:nvPr/>
        </p:nvSpPr>
        <p:spPr>
          <a:xfrm>
            <a:off x="865632" y="1776984"/>
            <a:ext cx="8479536" cy="73152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r-FR" dirty="0"/>
              <a:t>Ressource </a:t>
            </a:r>
            <a:r>
              <a:rPr lang="fr-FR" dirty="0" err="1"/>
              <a:t>Pooling</a:t>
            </a:r>
            <a:endParaRPr lang="fr-FR" dirty="0"/>
          </a:p>
        </p:txBody>
      </p:sp>
      <p:sp>
        <p:nvSpPr>
          <p:cNvPr id="11" name="Rectangle : coins arrondis 10">
            <a:extLst>
              <a:ext uri="{FF2B5EF4-FFF2-40B4-BE49-F238E27FC236}">
                <a16:creationId xmlns:a16="http://schemas.microsoft.com/office/drawing/2014/main" id="{2DF4270E-B57F-4DA6-9209-9BA3FFF02D9C}"/>
              </a:ext>
            </a:extLst>
          </p:cNvPr>
          <p:cNvSpPr/>
          <p:nvPr/>
        </p:nvSpPr>
        <p:spPr>
          <a:xfrm>
            <a:off x="475488" y="2912364"/>
            <a:ext cx="9253728" cy="1415796"/>
          </a:xfrm>
          <a:prstGeom prst="round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fr-FR" dirty="0"/>
          </a:p>
        </p:txBody>
      </p:sp>
      <p:sp>
        <p:nvSpPr>
          <p:cNvPr id="15" name="Rectangle : coins arrondis 14">
            <a:extLst>
              <a:ext uri="{FF2B5EF4-FFF2-40B4-BE49-F238E27FC236}">
                <a16:creationId xmlns:a16="http://schemas.microsoft.com/office/drawing/2014/main" id="{32293AB2-E31D-4B81-9BE0-6972A3C40378}"/>
              </a:ext>
            </a:extLst>
          </p:cNvPr>
          <p:cNvSpPr/>
          <p:nvPr/>
        </p:nvSpPr>
        <p:spPr>
          <a:xfrm>
            <a:off x="475488" y="4555236"/>
            <a:ext cx="9253728" cy="1505712"/>
          </a:xfrm>
          <a:prstGeom prst="round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2">
            <a:schemeClr val="accent1"/>
          </a:fillRef>
          <a:effectRef idx="1">
            <a:schemeClr val="accent1"/>
          </a:effectRef>
          <a:fontRef idx="minor">
            <a:schemeClr val="dk1"/>
          </a:fontRef>
        </p:style>
        <p:txBody>
          <a:bodyPr rtlCol="0" anchor="ctr"/>
          <a:lstStyle/>
          <a:p>
            <a:pPr algn="ctr"/>
            <a:endParaRPr lang="fr-FR" dirty="0"/>
          </a:p>
        </p:txBody>
      </p:sp>
      <p:sp>
        <p:nvSpPr>
          <p:cNvPr id="30" name="ZoneTexte 29">
            <a:extLst>
              <a:ext uri="{FF2B5EF4-FFF2-40B4-BE49-F238E27FC236}">
                <a16:creationId xmlns:a16="http://schemas.microsoft.com/office/drawing/2014/main" id="{69431554-ACDA-42E5-B76E-8D7BE1F289DF}"/>
              </a:ext>
            </a:extLst>
          </p:cNvPr>
          <p:cNvSpPr txBox="1"/>
          <p:nvPr/>
        </p:nvSpPr>
        <p:spPr>
          <a:xfrm>
            <a:off x="9826752" y="1130653"/>
            <a:ext cx="2206752" cy="1077218"/>
          </a:xfrm>
          <a:prstGeom prst="rect">
            <a:avLst/>
          </a:prstGeom>
          <a:noFill/>
        </p:spPr>
        <p:txBody>
          <a:bodyPr wrap="square">
            <a:spAutoFit/>
          </a:bodyPr>
          <a:lstStyle/>
          <a:p>
            <a:r>
              <a:rPr lang="fr-FR" sz="3200" b="1" dirty="0">
                <a:solidFill>
                  <a:schemeClr val="bg1">
                    <a:lumMod val="65000"/>
                  </a:schemeClr>
                </a:solidFill>
                <a:latin typeface="Brush Script MT" panose="03060802040406070304" pitchFamily="66" charset="0"/>
              </a:rPr>
              <a:t>Essential </a:t>
            </a:r>
            <a:r>
              <a:rPr lang="fr-FR" sz="3200" b="1" dirty="0" err="1">
                <a:solidFill>
                  <a:schemeClr val="bg1">
                    <a:lumMod val="65000"/>
                  </a:schemeClr>
                </a:solidFill>
                <a:latin typeface="Brush Script MT" panose="03060802040406070304" pitchFamily="66" charset="0"/>
              </a:rPr>
              <a:t>Characteristics</a:t>
            </a:r>
            <a:endParaRPr lang="fr-FR" sz="3200" b="1" dirty="0">
              <a:solidFill>
                <a:schemeClr val="bg1">
                  <a:lumMod val="65000"/>
                </a:schemeClr>
              </a:solidFill>
              <a:latin typeface="Brush Script MT" panose="03060802040406070304" pitchFamily="66" charset="0"/>
            </a:endParaRPr>
          </a:p>
        </p:txBody>
      </p:sp>
      <p:sp>
        <p:nvSpPr>
          <p:cNvPr id="31" name="ZoneTexte 30">
            <a:extLst>
              <a:ext uri="{FF2B5EF4-FFF2-40B4-BE49-F238E27FC236}">
                <a16:creationId xmlns:a16="http://schemas.microsoft.com/office/drawing/2014/main" id="{028995B7-F4E0-4658-B672-04A73D593D6D}"/>
              </a:ext>
            </a:extLst>
          </p:cNvPr>
          <p:cNvSpPr txBox="1"/>
          <p:nvPr/>
        </p:nvSpPr>
        <p:spPr>
          <a:xfrm>
            <a:off x="9991344" y="4840855"/>
            <a:ext cx="2572512" cy="1077218"/>
          </a:xfrm>
          <a:prstGeom prst="rect">
            <a:avLst/>
          </a:prstGeom>
          <a:noFill/>
        </p:spPr>
        <p:txBody>
          <a:bodyPr wrap="square">
            <a:spAutoFit/>
          </a:bodyPr>
          <a:lstStyle/>
          <a:p>
            <a:r>
              <a:rPr lang="en-US" sz="3200" b="1" dirty="0">
                <a:solidFill>
                  <a:schemeClr val="bg1">
                    <a:lumMod val="65000"/>
                  </a:schemeClr>
                </a:solidFill>
                <a:latin typeface="Brush Script MT" panose="03060802040406070304" pitchFamily="66" charset="0"/>
              </a:rPr>
              <a:t>D</a:t>
            </a:r>
            <a:r>
              <a:rPr lang="fr-FR" sz="3200" b="1" dirty="0" err="1">
                <a:solidFill>
                  <a:schemeClr val="bg1">
                    <a:lumMod val="65000"/>
                  </a:schemeClr>
                </a:solidFill>
                <a:latin typeface="Brush Script MT" panose="03060802040406070304" pitchFamily="66" charset="0"/>
              </a:rPr>
              <a:t>eployment</a:t>
            </a:r>
            <a:r>
              <a:rPr lang="fr-FR" sz="3200" b="1" dirty="0">
                <a:solidFill>
                  <a:schemeClr val="bg1">
                    <a:lumMod val="65000"/>
                  </a:schemeClr>
                </a:solidFill>
                <a:latin typeface="Brush Script MT" panose="03060802040406070304" pitchFamily="66" charset="0"/>
              </a:rPr>
              <a:t> </a:t>
            </a:r>
            <a:r>
              <a:rPr lang="fr-FR" sz="3200" b="1" dirty="0" err="1">
                <a:solidFill>
                  <a:schemeClr val="bg1">
                    <a:lumMod val="65000"/>
                  </a:schemeClr>
                </a:solidFill>
                <a:latin typeface="Brush Script MT" panose="03060802040406070304" pitchFamily="66" charset="0"/>
              </a:rPr>
              <a:t>models</a:t>
            </a:r>
            <a:endParaRPr lang="fr-FR" sz="3200" b="1" dirty="0">
              <a:solidFill>
                <a:schemeClr val="bg1">
                  <a:lumMod val="65000"/>
                </a:schemeClr>
              </a:solidFill>
              <a:latin typeface="Brush Script MT" panose="03060802040406070304" pitchFamily="66" charset="0"/>
            </a:endParaRPr>
          </a:p>
        </p:txBody>
      </p:sp>
      <p:sp>
        <p:nvSpPr>
          <p:cNvPr id="32" name="ZoneTexte 31">
            <a:extLst>
              <a:ext uri="{FF2B5EF4-FFF2-40B4-BE49-F238E27FC236}">
                <a16:creationId xmlns:a16="http://schemas.microsoft.com/office/drawing/2014/main" id="{EA879FC5-09FD-434C-AB70-D471EAFA06E2}"/>
              </a:ext>
            </a:extLst>
          </p:cNvPr>
          <p:cNvSpPr txBox="1"/>
          <p:nvPr/>
        </p:nvSpPr>
        <p:spPr>
          <a:xfrm>
            <a:off x="9991344" y="3083052"/>
            <a:ext cx="1883664" cy="1077218"/>
          </a:xfrm>
          <a:prstGeom prst="rect">
            <a:avLst/>
          </a:prstGeom>
          <a:noFill/>
        </p:spPr>
        <p:txBody>
          <a:bodyPr wrap="square">
            <a:spAutoFit/>
          </a:bodyPr>
          <a:lstStyle/>
          <a:p>
            <a:r>
              <a:rPr lang="en-US" sz="3200" b="1" dirty="0">
                <a:solidFill>
                  <a:schemeClr val="bg1">
                    <a:lumMod val="65000"/>
                  </a:schemeClr>
                </a:solidFill>
                <a:latin typeface="Brush Script MT" panose="03060802040406070304" pitchFamily="66" charset="0"/>
              </a:rPr>
              <a:t>Service </a:t>
            </a:r>
            <a:r>
              <a:rPr lang="fr-FR" sz="3200" b="1" dirty="0">
                <a:solidFill>
                  <a:schemeClr val="bg1">
                    <a:lumMod val="65000"/>
                  </a:schemeClr>
                </a:solidFill>
                <a:latin typeface="Brush Script MT" panose="03060802040406070304" pitchFamily="66" charset="0"/>
              </a:rPr>
              <a:t> </a:t>
            </a:r>
            <a:r>
              <a:rPr lang="fr-FR" sz="3200" b="1" dirty="0" err="1">
                <a:solidFill>
                  <a:schemeClr val="bg1">
                    <a:lumMod val="65000"/>
                  </a:schemeClr>
                </a:solidFill>
                <a:latin typeface="Brush Script MT" panose="03060802040406070304" pitchFamily="66" charset="0"/>
              </a:rPr>
              <a:t>models</a:t>
            </a:r>
            <a:endParaRPr lang="fr-FR" sz="3200" b="1" dirty="0">
              <a:solidFill>
                <a:schemeClr val="bg1">
                  <a:lumMod val="65000"/>
                </a:schemeClr>
              </a:solidFill>
              <a:latin typeface="Brush Script MT" panose="03060802040406070304" pitchFamily="66" charset="0"/>
            </a:endParaRPr>
          </a:p>
        </p:txBody>
      </p:sp>
    </p:spTree>
    <p:extLst>
      <p:ext uri="{BB962C8B-B14F-4D97-AF65-F5344CB8AC3E}">
        <p14:creationId xmlns:p14="http://schemas.microsoft.com/office/powerpoint/2010/main" val="2055010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animBg="1"/>
      <p:bldP spid="8" grpId="0" animBg="1"/>
      <p:bldP spid="9" grpId="0" animBg="1"/>
      <p:bldP spid="10" grpId="0" animBg="1"/>
      <p:bldP spid="11" grpId="0" animBg="1"/>
      <p:bldP spid="15" grpId="0" animBg="1"/>
      <p:bldP spid="30" grpId="0"/>
      <p:bldP spid="31" grpId="0"/>
      <p:bldP spid="32" grpId="0"/>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CB08FAEC-046B-A9CF-A72B-E6DDD5F831C5}"/>
              </a:ext>
            </a:extLst>
          </p:cNvPr>
          <p:cNvSpPr>
            <a:spLocks noGrp="1"/>
          </p:cNvSpPr>
          <p:nvPr>
            <p:ph type="title"/>
          </p:nvPr>
        </p:nvSpPr>
        <p:spPr>
          <a:xfrm>
            <a:off x="635000" y="640823"/>
            <a:ext cx="3418659" cy="5583148"/>
          </a:xfrm>
        </p:spPr>
        <p:txBody>
          <a:bodyPr anchor="ctr">
            <a:normAutofit/>
          </a:bodyPr>
          <a:lstStyle/>
          <a:p>
            <a:r>
              <a:rPr lang="fr-FR" sz="5400"/>
              <a:t>Benefits of using cloud services</a:t>
            </a:r>
          </a:p>
        </p:txBody>
      </p:sp>
      <p:sp>
        <p:nvSpPr>
          <p:cNvPr id="12"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Espace réservé du contenu 2">
            <a:extLst>
              <a:ext uri="{FF2B5EF4-FFF2-40B4-BE49-F238E27FC236}">
                <a16:creationId xmlns:a16="http://schemas.microsoft.com/office/drawing/2014/main" id="{336CFAA5-87A1-D0E6-47FB-23525C019F3F}"/>
              </a:ext>
            </a:extLst>
          </p:cNvPr>
          <p:cNvGraphicFramePr>
            <a:graphicFrameLocks noGrp="1"/>
          </p:cNvGraphicFramePr>
          <p:nvPr>
            <p:ph idx="1"/>
            <p:extLst>
              <p:ext uri="{D42A27DB-BD31-4B8C-83A1-F6EECF244321}">
                <p14:modId xmlns:p14="http://schemas.microsoft.com/office/powerpoint/2010/main" val="1402166563"/>
              </p:ext>
            </p:extLst>
          </p:nvPr>
        </p:nvGraphicFramePr>
        <p:xfrm>
          <a:off x="4648018" y="640822"/>
          <a:ext cx="6900512" cy="553614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9408094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81983DFB-3317-FB41-B099-04D1C0E16644}"/>
              </a:ext>
            </a:extLst>
          </p:cNvPr>
          <p:cNvSpPr>
            <a:spLocks noGrp="1"/>
          </p:cNvSpPr>
          <p:nvPr>
            <p:ph type="title"/>
          </p:nvPr>
        </p:nvSpPr>
        <p:spPr>
          <a:xfrm>
            <a:off x="838200" y="365125"/>
            <a:ext cx="10515600" cy="1325563"/>
          </a:xfrm>
        </p:spPr>
        <p:txBody>
          <a:bodyPr>
            <a:normAutofit/>
          </a:bodyPr>
          <a:lstStyle/>
          <a:p>
            <a:r>
              <a:rPr lang="fr-FR" sz="5400"/>
              <a:t>Benefits of using cloud services</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Espace réservé du contenu 2">
            <a:extLst>
              <a:ext uri="{FF2B5EF4-FFF2-40B4-BE49-F238E27FC236}">
                <a16:creationId xmlns:a16="http://schemas.microsoft.com/office/drawing/2014/main" id="{B8E767A9-BFCD-5CCA-8478-464DE65CB5B7}"/>
              </a:ext>
            </a:extLst>
          </p:cNvPr>
          <p:cNvSpPr>
            <a:spLocks noGrp="1"/>
          </p:cNvSpPr>
          <p:nvPr>
            <p:ph idx="1"/>
          </p:nvPr>
        </p:nvSpPr>
        <p:spPr>
          <a:xfrm>
            <a:off x="838200" y="1929384"/>
            <a:ext cx="10515600" cy="4251960"/>
          </a:xfrm>
        </p:spPr>
        <p:txBody>
          <a:bodyPr>
            <a:normAutofit/>
          </a:bodyPr>
          <a:lstStyle/>
          <a:p>
            <a:r>
              <a:rPr lang="en-US" sz="2200" b="1" dirty="0"/>
              <a:t>On the security side</a:t>
            </a:r>
            <a:r>
              <a:rPr lang="en-US" sz="2200" dirty="0"/>
              <a:t>, you can find a cloud solution that matches your security needs. </a:t>
            </a:r>
          </a:p>
          <a:p>
            <a:pPr lvl="1"/>
            <a:r>
              <a:rPr lang="en-US" sz="2200" dirty="0"/>
              <a:t>If you want maximum control of security, infrastructure as a service provides you with physical resources but lets you manage the operating systems and installed software, including patches and maintenance. </a:t>
            </a:r>
          </a:p>
          <a:p>
            <a:pPr lvl="1"/>
            <a:r>
              <a:rPr lang="en-US" sz="2200" dirty="0"/>
              <a:t>If you want patches and maintenance taken care of automatically, platform as a service or software as a service deployments may be the best cloud strategies for you.</a:t>
            </a:r>
          </a:p>
          <a:p>
            <a:r>
              <a:rPr lang="en-US" sz="2200" dirty="0"/>
              <a:t>cloud providers are typically well suited to handle things like distributed denial of service (DDoS) attacks, making your network more robust and secure.</a:t>
            </a:r>
          </a:p>
          <a:p>
            <a:pPr lvl="1"/>
            <a:r>
              <a:rPr lang="en-US" sz="1800" dirty="0"/>
              <a:t>Distributed Denial of Service attacks (DDoS) -a type of attack that originates from the Internet that attempts to overwhelm a network with millions of packets of bad traffic that aims to prevent legitimate traffic from getting through</a:t>
            </a:r>
            <a:endParaRPr lang="fr-FR" sz="1800" dirty="0"/>
          </a:p>
        </p:txBody>
      </p:sp>
    </p:spTree>
    <p:extLst>
      <p:ext uri="{BB962C8B-B14F-4D97-AF65-F5344CB8AC3E}">
        <p14:creationId xmlns:p14="http://schemas.microsoft.com/office/powerpoint/2010/main" val="29789844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re 1">
            <a:extLst>
              <a:ext uri="{FF2B5EF4-FFF2-40B4-BE49-F238E27FC236}">
                <a16:creationId xmlns:a16="http://schemas.microsoft.com/office/drawing/2014/main" id="{BA3F5F05-92B2-4ECC-AF98-E3638F9C9CA5}"/>
              </a:ext>
            </a:extLst>
          </p:cNvPr>
          <p:cNvSpPr>
            <a:spLocks noGrp="1"/>
          </p:cNvSpPr>
          <p:nvPr>
            <p:ph type="title"/>
          </p:nvPr>
        </p:nvSpPr>
        <p:spPr>
          <a:xfrm>
            <a:off x="643467" y="321734"/>
            <a:ext cx="10905066" cy="1135737"/>
          </a:xfrm>
        </p:spPr>
        <p:txBody>
          <a:bodyPr>
            <a:normAutofit/>
          </a:bodyPr>
          <a:lstStyle/>
          <a:p>
            <a:r>
              <a:rPr lang="en-US" sz="3600" dirty="0"/>
              <a:t>Key Drivers for moving to cloud</a:t>
            </a:r>
            <a:endParaRPr lang="fr-FR" sz="3600" dirty="0"/>
          </a:p>
        </p:txBody>
      </p:sp>
      <p:sp>
        <p:nvSpPr>
          <p:cNvPr id="24" name="Rectangle 11">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Isosceles Triangle 13">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Isosceles Triangle 1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17">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Espace réservé du contenu 2">
            <a:extLst>
              <a:ext uri="{FF2B5EF4-FFF2-40B4-BE49-F238E27FC236}">
                <a16:creationId xmlns:a16="http://schemas.microsoft.com/office/drawing/2014/main" id="{70123E84-EB32-5206-06F0-D6554DDD170E}"/>
              </a:ext>
            </a:extLst>
          </p:cNvPr>
          <p:cNvGraphicFramePr>
            <a:graphicFrameLocks noGrp="1"/>
          </p:cNvGraphicFramePr>
          <p:nvPr>
            <p:ph idx="1"/>
            <p:extLst>
              <p:ext uri="{D42A27DB-BD31-4B8C-83A1-F6EECF244321}">
                <p14:modId xmlns:p14="http://schemas.microsoft.com/office/powerpoint/2010/main" val="1684642195"/>
              </p:ext>
            </p:extLst>
          </p:nvPr>
        </p:nvGraphicFramePr>
        <p:xfrm>
          <a:off x="643467" y="1782981"/>
          <a:ext cx="10905066" cy="439398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4210076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0479A57-F06C-42BE-9206-AD0BCC8AA76B}"/>
              </a:ext>
            </a:extLst>
          </p:cNvPr>
          <p:cNvSpPr>
            <a:spLocks noGrp="1"/>
          </p:cNvSpPr>
          <p:nvPr>
            <p:ph type="title"/>
          </p:nvPr>
        </p:nvSpPr>
        <p:spPr>
          <a:xfrm>
            <a:off x="1913468" y="365125"/>
            <a:ext cx="9440332" cy="1325563"/>
          </a:xfrm>
        </p:spPr>
        <p:txBody>
          <a:bodyPr>
            <a:normAutofit/>
          </a:bodyPr>
          <a:lstStyle/>
          <a:p>
            <a:r>
              <a:rPr lang="en-US" sz="5400" dirty="0"/>
              <a:t>Infrastructure and Workloads</a:t>
            </a:r>
            <a:endParaRPr lang="fr-FR" sz="5400" dirty="0"/>
          </a:p>
        </p:txBody>
      </p:sp>
      <p:sp>
        <p:nvSpPr>
          <p:cNvPr id="32" name="Rectangle 9">
            <a:extLst>
              <a:ext uri="{FF2B5EF4-FFF2-40B4-BE49-F238E27FC236}">
                <a16:creationId xmlns:a16="http://schemas.microsoft.com/office/drawing/2014/main" id="{5DD103AA-7536-490B-973F-73CA63A7E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22" name="Graphic 6" descr="Cloud Computing">
            <a:extLst>
              <a:ext uri="{FF2B5EF4-FFF2-40B4-BE49-F238E27FC236}">
                <a16:creationId xmlns:a16="http://schemas.microsoft.com/office/drawing/2014/main" id="{8AE866ED-6FBB-F249-5C21-1994FB4C1E1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38200" y="570706"/>
            <a:ext cx="914400" cy="914400"/>
          </a:xfrm>
          <a:prstGeom prst="rect">
            <a:avLst/>
          </a:prstGeom>
        </p:spPr>
      </p:pic>
      <p:graphicFrame>
        <p:nvGraphicFramePr>
          <p:cNvPr id="25" name="Espace réservé du contenu 2">
            <a:extLst>
              <a:ext uri="{FF2B5EF4-FFF2-40B4-BE49-F238E27FC236}">
                <a16:creationId xmlns:a16="http://schemas.microsoft.com/office/drawing/2014/main" id="{82327ED6-F63E-F75E-A44A-0D953FD6AA08}"/>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80308196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4">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1FB26F89-66F9-496F-B395-353F07E845D5}"/>
              </a:ext>
            </a:extLst>
          </p:cNvPr>
          <p:cNvSpPr>
            <a:spLocks noGrp="1"/>
          </p:cNvSpPr>
          <p:nvPr>
            <p:ph type="title"/>
          </p:nvPr>
        </p:nvSpPr>
        <p:spPr>
          <a:xfrm>
            <a:off x="640080" y="325369"/>
            <a:ext cx="4368602" cy="1956841"/>
          </a:xfrm>
        </p:spPr>
        <p:txBody>
          <a:bodyPr anchor="b">
            <a:normAutofit/>
          </a:bodyPr>
          <a:lstStyle/>
          <a:p>
            <a:r>
              <a:rPr lang="en-US" sz="4200"/>
              <a:t>SaaS and development platforms</a:t>
            </a:r>
            <a:endParaRPr lang="fr-FR" sz="4200"/>
          </a:p>
        </p:txBody>
      </p:sp>
      <p:sp>
        <p:nvSpPr>
          <p:cNvPr id="17"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Espace réservé du contenu 2">
            <a:extLst>
              <a:ext uri="{FF2B5EF4-FFF2-40B4-BE49-F238E27FC236}">
                <a16:creationId xmlns:a16="http://schemas.microsoft.com/office/drawing/2014/main" id="{42AAD4B7-4EF4-4FC1-9C81-AD577CA0CCC5}"/>
              </a:ext>
            </a:extLst>
          </p:cNvPr>
          <p:cNvSpPr>
            <a:spLocks noGrp="1"/>
          </p:cNvSpPr>
          <p:nvPr>
            <p:ph idx="1"/>
          </p:nvPr>
        </p:nvSpPr>
        <p:spPr>
          <a:xfrm>
            <a:off x="640080" y="2872899"/>
            <a:ext cx="4243589" cy="3320668"/>
          </a:xfrm>
        </p:spPr>
        <p:txBody>
          <a:bodyPr>
            <a:normAutofit/>
          </a:bodyPr>
          <a:lstStyle/>
          <a:p>
            <a:pPr marL="0" indent="0">
              <a:buNone/>
            </a:pPr>
            <a:r>
              <a:rPr lang="en-US" sz="2200" b="0" i="0" dirty="0">
                <a:effectLst/>
                <a:latin typeface="Source Sans Pro" panose="020B0503030403020204" pitchFamily="34" charset="0"/>
              </a:rPr>
              <a:t>Organizations need to consider if paying for application access is a more viable option than purchasing off-the-shelf software and subsequently investing in upgrades. </a:t>
            </a:r>
            <a:endParaRPr lang="en-US" sz="2200" b="0" i="0" dirty="0">
              <a:effectLst/>
              <a:latin typeface="OpenSans"/>
            </a:endParaRPr>
          </a:p>
          <a:p>
            <a:endParaRPr lang="fr-FR" sz="2200" dirty="0"/>
          </a:p>
        </p:txBody>
      </p:sp>
      <p:pic>
        <p:nvPicPr>
          <p:cNvPr id="5" name="Image 4" descr="Photographie arrière d’un randonneur admirant la nature et arc-en-ciel">
            <a:extLst>
              <a:ext uri="{FF2B5EF4-FFF2-40B4-BE49-F238E27FC236}">
                <a16:creationId xmlns:a16="http://schemas.microsoft.com/office/drawing/2014/main" id="{1FF13FED-2D5E-4CF6-BD2E-674FF889A52B}"/>
              </a:ext>
            </a:extLst>
          </p:cNvPr>
          <p:cNvPicPr>
            <a:picLocks noChangeAspect="1"/>
          </p:cNvPicPr>
          <p:nvPr/>
        </p:nvPicPr>
        <p:blipFill rotWithShape="1">
          <a:blip r:embed="rId2">
            <a:extLst>
              <a:ext uri="{28A0092B-C50C-407E-A947-70E740481C1C}">
                <a14:useLocalDpi xmlns:a14="http://schemas.microsoft.com/office/drawing/2010/main" val="0"/>
              </a:ext>
            </a:extLst>
          </a:blip>
          <a:srcRect l="29084" r="3963"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6" name="Phylactère : pensées 5">
            <a:extLst>
              <a:ext uri="{FF2B5EF4-FFF2-40B4-BE49-F238E27FC236}">
                <a16:creationId xmlns:a16="http://schemas.microsoft.com/office/drawing/2014/main" id="{C26F8112-0416-43CC-9F8C-E6B7E0474B44}"/>
              </a:ext>
            </a:extLst>
          </p:cNvPr>
          <p:cNvSpPr/>
          <p:nvPr/>
        </p:nvSpPr>
        <p:spPr>
          <a:xfrm>
            <a:off x="7440930" y="1996059"/>
            <a:ext cx="3519677" cy="1181869"/>
          </a:xfrm>
          <a:prstGeom prst="cloudCallout">
            <a:avLst>
              <a:gd name="adj1" fmla="val -38647"/>
              <a:gd name="adj2" fmla="val 70892"/>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a:noFill/>
          </a:ln>
          <a:effectLst/>
          <a:scene3d>
            <a:camera prst="orthographicFront">
              <a:rot lat="0" lon="0" rev="0"/>
            </a:camera>
            <a:lightRig rig="contrasting" dir="t">
              <a:rot lat="0" lon="0" rev="7800000"/>
            </a:lightRig>
          </a:scene3d>
          <a:sp3d>
            <a:bevelT w="139700" h="139700"/>
          </a:sp3d>
        </p:spPr>
        <p:style>
          <a:lnRef idx="0">
            <a:scrgbClr r="0" g="0" b="0"/>
          </a:lnRef>
          <a:fillRef idx="0">
            <a:scrgbClr r="0" g="0" b="0"/>
          </a:fillRef>
          <a:effectRef idx="0">
            <a:scrgbClr r="0" g="0" b="0"/>
          </a:effectRef>
          <a:fontRef idx="minor">
            <a:schemeClr val="lt1"/>
          </a:fontRef>
        </p:style>
        <p:txBody>
          <a:bodyPr rtlCol="0" anchor="ctr"/>
          <a:lstStyle/>
          <a:p>
            <a:pPr algn="ctr"/>
            <a:r>
              <a:rPr lang="en-US" sz="1800" i="0" dirty="0">
                <a:effectLst/>
                <a:latin typeface="Source Sans Pro" panose="020B0503030403020204" pitchFamily="34" charset="0"/>
              </a:rPr>
              <a:t>Leasing or paying?</a:t>
            </a:r>
          </a:p>
          <a:p>
            <a:pPr algn="ctr"/>
            <a:endParaRPr lang="fr-FR" dirty="0"/>
          </a:p>
        </p:txBody>
      </p:sp>
    </p:spTree>
    <p:extLst>
      <p:ext uri="{BB962C8B-B14F-4D97-AF65-F5344CB8AC3E}">
        <p14:creationId xmlns:p14="http://schemas.microsoft.com/office/powerpoint/2010/main" val="77467410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8">
            <a:extLst>
              <a:ext uri="{FF2B5EF4-FFF2-40B4-BE49-F238E27FC236}">
                <a16:creationId xmlns:a16="http://schemas.microsoft.com/office/drawing/2014/main" id="{7DA1F35B-C8F7-4A5A-9339-7DA4D785B3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Arc 10">
            <a:extLst>
              <a:ext uri="{FF2B5EF4-FFF2-40B4-BE49-F238E27FC236}">
                <a16:creationId xmlns:a16="http://schemas.microsoft.com/office/drawing/2014/main" id="{B2D4AD41-40DA-4A81-92F5-B6E3BA1ED8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746107">
            <a:off x="8175088" y="457951"/>
            <a:ext cx="2987899" cy="2987899"/>
          </a:xfrm>
          <a:prstGeom prst="arc">
            <a:avLst>
              <a:gd name="adj1" fmla="val 14612914"/>
              <a:gd name="adj2" fmla="val 0"/>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re 1">
            <a:extLst>
              <a:ext uri="{FF2B5EF4-FFF2-40B4-BE49-F238E27FC236}">
                <a16:creationId xmlns:a16="http://schemas.microsoft.com/office/drawing/2014/main" id="{99638C6A-37F5-4A3A-8052-8BEB57990769}"/>
              </a:ext>
            </a:extLst>
          </p:cNvPr>
          <p:cNvSpPr>
            <a:spLocks noGrp="1"/>
          </p:cNvSpPr>
          <p:nvPr>
            <p:ph type="title"/>
          </p:nvPr>
        </p:nvSpPr>
        <p:spPr>
          <a:xfrm>
            <a:off x="838200" y="365125"/>
            <a:ext cx="10515600" cy="1325563"/>
          </a:xfrm>
        </p:spPr>
        <p:txBody>
          <a:bodyPr>
            <a:normAutofit/>
          </a:bodyPr>
          <a:lstStyle/>
          <a:p>
            <a:pPr algn="ctr"/>
            <a:r>
              <a:rPr lang="en-US" b="0" i="0">
                <a:effectLst/>
                <a:latin typeface="Source Sans Pro" panose="020B0503030403020204" pitchFamily="34" charset="0"/>
              </a:rPr>
              <a:t>speed and productivity</a:t>
            </a:r>
            <a:endParaRPr lang="fr-FR"/>
          </a:p>
        </p:txBody>
      </p:sp>
      <p:graphicFrame>
        <p:nvGraphicFramePr>
          <p:cNvPr id="23" name="Espace réservé du contenu 2">
            <a:extLst>
              <a:ext uri="{FF2B5EF4-FFF2-40B4-BE49-F238E27FC236}">
                <a16:creationId xmlns:a16="http://schemas.microsoft.com/office/drawing/2014/main" id="{63695AD8-320E-F36D-35D4-242BFEE667C3}"/>
              </a:ext>
            </a:extLst>
          </p:cNvPr>
          <p:cNvGraphicFramePr>
            <a:graphicFrameLocks noGrp="1"/>
          </p:cNvGraphicFramePr>
          <p:nvPr>
            <p:ph idx="1"/>
            <p:extLst>
              <p:ext uri="{D42A27DB-BD31-4B8C-83A1-F6EECF244321}">
                <p14:modId xmlns:p14="http://schemas.microsoft.com/office/powerpoint/2010/main" val="3456212642"/>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783114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1C60B33-2CFA-426C-B34C-44EE0CC16F87}"/>
              </a:ext>
            </a:extLst>
          </p:cNvPr>
          <p:cNvSpPr>
            <a:spLocks noGrp="1"/>
          </p:cNvSpPr>
          <p:nvPr>
            <p:ph type="title"/>
          </p:nvPr>
        </p:nvSpPr>
        <p:spPr>
          <a:xfrm>
            <a:off x="5497166" y="733139"/>
            <a:ext cx="6586491" cy="1286160"/>
          </a:xfrm>
        </p:spPr>
        <p:txBody>
          <a:bodyPr anchor="b">
            <a:normAutofit/>
          </a:bodyPr>
          <a:lstStyle/>
          <a:p>
            <a:r>
              <a:rPr lang="en-US" dirty="0"/>
              <a:t>Risk Exposure</a:t>
            </a:r>
            <a:endParaRPr lang="fr-FR" dirty="0"/>
          </a:p>
        </p:txBody>
      </p:sp>
      <p:sp>
        <p:nvSpPr>
          <p:cNvPr id="3" name="Espace réservé du contenu 2">
            <a:extLst>
              <a:ext uri="{FF2B5EF4-FFF2-40B4-BE49-F238E27FC236}">
                <a16:creationId xmlns:a16="http://schemas.microsoft.com/office/drawing/2014/main" id="{44921A31-AE4D-4B79-8C93-84B016987D14}"/>
              </a:ext>
            </a:extLst>
          </p:cNvPr>
          <p:cNvSpPr>
            <a:spLocks noGrp="1"/>
          </p:cNvSpPr>
          <p:nvPr>
            <p:ph idx="1"/>
          </p:nvPr>
        </p:nvSpPr>
        <p:spPr>
          <a:xfrm>
            <a:off x="4965431" y="2438400"/>
            <a:ext cx="6586489" cy="3785419"/>
          </a:xfrm>
        </p:spPr>
        <p:txBody>
          <a:bodyPr>
            <a:normAutofit/>
          </a:bodyPr>
          <a:lstStyle/>
          <a:p>
            <a:r>
              <a:rPr lang="en-US" sz="2000" b="0" i="0">
                <a:effectLst/>
                <a:latin typeface="Source Sans Pro" panose="020B0503030403020204" pitchFamily="34" charset="0"/>
              </a:rPr>
              <a:t>Is it riskier, for example, for them to invest in the hardware and software or rent by the hour? </a:t>
            </a:r>
            <a:endParaRPr lang="en-US" sz="2000" b="0" i="0">
              <a:effectLst/>
              <a:latin typeface="OpenSans"/>
            </a:endParaRPr>
          </a:p>
          <a:p>
            <a:r>
              <a:rPr lang="en-US" sz="2000" b="0" i="0">
                <a:effectLst/>
                <a:latin typeface="Source Sans Pro" panose="020B0503030403020204" pitchFamily="34" charset="0"/>
              </a:rPr>
              <a:t>Is it safer for them to work on a 12-month plan to build, write, test, and release the code if they’re uncertain about adoption? </a:t>
            </a:r>
            <a:endParaRPr lang="en-US" sz="2000" b="0" i="0">
              <a:effectLst/>
              <a:latin typeface="OpenSans"/>
            </a:endParaRPr>
          </a:p>
          <a:p>
            <a:r>
              <a:rPr lang="en-US" sz="2000" b="0" i="0">
                <a:effectLst/>
                <a:latin typeface="Source Sans Pro" panose="020B0503030403020204" pitchFamily="34" charset="0"/>
              </a:rPr>
              <a:t>And is it better for them to “try” something new paying-as-you-go rather than making long-term decisions based on little or no trial or adoption? </a:t>
            </a:r>
            <a:endParaRPr lang="en-US" sz="2000" b="0" i="0">
              <a:effectLst/>
              <a:latin typeface="OpenSans"/>
            </a:endParaRPr>
          </a:p>
          <a:p>
            <a:endParaRPr lang="fr-FR" sz="2000"/>
          </a:p>
        </p:txBody>
      </p:sp>
      <p:pic>
        <p:nvPicPr>
          <p:cNvPr id="8" name="Image 7" descr="Femme posant au bord d'un lac">
            <a:extLst>
              <a:ext uri="{FF2B5EF4-FFF2-40B4-BE49-F238E27FC236}">
                <a16:creationId xmlns:a16="http://schemas.microsoft.com/office/drawing/2014/main" id="{19804E6B-C42C-47E2-B603-5C34C9066110}"/>
              </a:ext>
            </a:extLst>
          </p:cNvPr>
          <p:cNvPicPr>
            <a:picLocks noChangeAspect="1"/>
          </p:cNvPicPr>
          <p:nvPr/>
        </p:nvPicPr>
        <p:blipFill rotWithShape="1">
          <a:blip r:embed="rId2">
            <a:extLst>
              <a:ext uri="{28A0092B-C50C-407E-A947-70E740481C1C}">
                <a14:useLocalDpi xmlns:a14="http://schemas.microsoft.com/office/drawing/2010/main" val="0"/>
              </a:ext>
            </a:extLst>
          </a:blip>
          <a:srcRect l="28191" r="26690" b="-1"/>
          <a:stretch/>
        </p:blipFill>
        <p:spPr>
          <a:xfrm>
            <a:off x="20" y="10"/>
            <a:ext cx="4635571" cy="6857990"/>
          </a:xfrm>
          <a:prstGeom prst="rect">
            <a:avLst/>
          </a:prstGeom>
          <a:effectLst/>
        </p:spPr>
      </p:pic>
      <p:cxnSp>
        <p:nvCxnSpPr>
          <p:cNvPr id="19" name="Straight Connector 12">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AE7923"/>
            </a:solidFill>
          </a:ln>
        </p:spPr>
        <p:style>
          <a:lnRef idx="1">
            <a:schemeClr val="accent1"/>
          </a:lnRef>
          <a:fillRef idx="0">
            <a:schemeClr val="accent1"/>
          </a:fillRef>
          <a:effectRef idx="0">
            <a:schemeClr val="accent1"/>
          </a:effectRef>
          <a:fontRef idx="minor">
            <a:schemeClr val="tx1"/>
          </a:fontRef>
        </p:style>
      </p:cxnSp>
      <p:sp>
        <p:nvSpPr>
          <p:cNvPr id="10" name="Phylactère : pensées 9">
            <a:extLst>
              <a:ext uri="{FF2B5EF4-FFF2-40B4-BE49-F238E27FC236}">
                <a16:creationId xmlns:a16="http://schemas.microsoft.com/office/drawing/2014/main" id="{925B3FFA-667B-4ACE-AF29-05E232A55FE5}"/>
              </a:ext>
            </a:extLst>
          </p:cNvPr>
          <p:cNvSpPr/>
          <p:nvPr/>
        </p:nvSpPr>
        <p:spPr>
          <a:xfrm>
            <a:off x="2694432" y="0"/>
            <a:ext cx="3401568" cy="1600198"/>
          </a:xfrm>
          <a:prstGeom prst="cloudCallout">
            <a:avLst>
              <a:gd name="adj1" fmla="val -46179"/>
              <a:gd name="adj2" fmla="val 57167"/>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a:effectLst/>
          <a:scene3d>
            <a:camera prst="orthographicFront">
              <a:rot lat="0" lon="0" rev="0"/>
            </a:camera>
            <a:lightRig rig="contrasting" dir="t">
              <a:rot lat="0" lon="0" rev="7800000"/>
            </a:lightRig>
          </a:scene3d>
          <a:sp3d>
            <a:bevelT w="139700" h="139700"/>
          </a:sp3d>
        </p:spPr>
        <p:style>
          <a:lnRef idx="0">
            <a:scrgbClr r="0" g="0" b="0"/>
          </a:lnRef>
          <a:fillRef idx="0">
            <a:scrgbClr r="0" g="0" b="0"/>
          </a:fillRef>
          <a:effectRef idx="0">
            <a:scrgbClr r="0" g="0" b="0"/>
          </a:effectRef>
          <a:fontRef idx="minor">
            <a:schemeClr val="lt1"/>
          </a:fontRef>
        </p:style>
        <p:txBody>
          <a:bodyPr rtlCol="0" anchor="ctr"/>
          <a:lstStyle/>
          <a:p>
            <a:pPr algn="ctr"/>
            <a:r>
              <a:rPr lang="en-US" dirty="0"/>
              <a:t>and </a:t>
            </a:r>
            <a:r>
              <a:rPr lang="en-US" dirty="0" err="1"/>
              <a:t>soHardwareftware</a:t>
            </a:r>
            <a:r>
              <a:rPr lang="en-US" dirty="0"/>
              <a:t> or Rent by hour?</a:t>
            </a:r>
            <a:endParaRPr lang="fr-FR" dirty="0"/>
          </a:p>
        </p:txBody>
      </p:sp>
    </p:spTree>
    <p:extLst>
      <p:ext uri="{BB962C8B-B14F-4D97-AF65-F5344CB8AC3E}">
        <p14:creationId xmlns:p14="http://schemas.microsoft.com/office/powerpoint/2010/main" val="362051390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19">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1">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3">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25">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re 1">
            <a:extLst>
              <a:ext uri="{FF2B5EF4-FFF2-40B4-BE49-F238E27FC236}">
                <a16:creationId xmlns:a16="http://schemas.microsoft.com/office/drawing/2014/main" id="{FFC44308-3295-45D3-B3E6-218ED7AAEB0E}"/>
              </a:ext>
            </a:extLst>
          </p:cNvPr>
          <p:cNvSpPr>
            <a:spLocks noGrp="1"/>
          </p:cNvSpPr>
          <p:nvPr>
            <p:ph type="title"/>
          </p:nvPr>
        </p:nvSpPr>
        <p:spPr>
          <a:xfrm>
            <a:off x="1371597" y="348865"/>
            <a:ext cx="10044023" cy="877729"/>
          </a:xfrm>
        </p:spPr>
        <p:txBody>
          <a:bodyPr anchor="ctr">
            <a:normAutofit/>
          </a:bodyPr>
          <a:lstStyle/>
          <a:p>
            <a:r>
              <a:rPr lang="fr-FR" sz="4000" b="0" i="0">
                <a:solidFill>
                  <a:srgbClr val="FFFFFF"/>
                </a:solidFill>
                <a:effectLst/>
                <a:latin typeface="Source Sans Pro" panose="020B0503030403020204" pitchFamily="34" charset="0"/>
              </a:rPr>
              <a:t> </a:t>
            </a:r>
            <a:r>
              <a:rPr lang="fr-FR" sz="4000">
                <a:solidFill>
                  <a:srgbClr val="FFFFFF"/>
                </a:solidFill>
                <a:latin typeface="Source Sans Pro" panose="020B0503030403020204" pitchFamily="34" charset="0"/>
              </a:rPr>
              <a:t>B</a:t>
            </a:r>
            <a:r>
              <a:rPr lang="fr-FR" sz="4000" b="0" i="0">
                <a:solidFill>
                  <a:srgbClr val="FFFFFF"/>
                </a:solidFill>
                <a:effectLst/>
                <a:latin typeface="Source Sans Pro" panose="020B0503030403020204" pitchFamily="34" charset="0"/>
              </a:rPr>
              <a:t>enefits </a:t>
            </a:r>
            <a:r>
              <a:rPr lang="fr-FR" sz="4000" b="0" i="0" dirty="0">
                <a:solidFill>
                  <a:srgbClr val="FFFFFF"/>
                </a:solidFill>
                <a:effectLst/>
                <a:latin typeface="Source Sans Pro" panose="020B0503030403020204" pitchFamily="34" charset="0"/>
              </a:rPr>
              <a:t>of cloud adoption</a:t>
            </a:r>
            <a:endParaRPr lang="fr-FR" sz="4000" dirty="0">
              <a:solidFill>
                <a:srgbClr val="FFFFFF"/>
              </a:solidFill>
            </a:endParaRPr>
          </a:p>
        </p:txBody>
      </p:sp>
      <p:graphicFrame>
        <p:nvGraphicFramePr>
          <p:cNvPr id="5" name="Espace réservé du contenu 2">
            <a:extLst>
              <a:ext uri="{FF2B5EF4-FFF2-40B4-BE49-F238E27FC236}">
                <a16:creationId xmlns:a16="http://schemas.microsoft.com/office/drawing/2014/main" id="{AF43D461-79B9-8BFC-2BEB-6EF47D38A55E}"/>
              </a:ext>
            </a:extLst>
          </p:cNvPr>
          <p:cNvGraphicFramePr>
            <a:graphicFrameLocks noGrp="1"/>
          </p:cNvGraphicFramePr>
          <p:nvPr>
            <p:ph idx="1"/>
            <p:extLst>
              <p:ext uri="{D42A27DB-BD31-4B8C-83A1-F6EECF244321}">
                <p14:modId xmlns:p14="http://schemas.microsoft.com/office/powerpoint/2010/main" val="522107929"/>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7679744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6" name="Rectangle 95">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6B986E86-6518-4FAE-BDD5-A8C7C5990671}"/>
              </a:ext>
            </a:extLst>
          </p:cNvPr>
          <p:cNvSpPr>
            <a:spLocks noGrp="1"/>
          </p:cNvSpPr>
          <p:nvPr>
            <p:ph type="title"/>
          </p:nvPr>
        </p:nvSpPr>
        <p:spPr>
          <a:xfrm>
            <a:off x="635000" y="640823"/>
            <a:ext cx="3418659" cy="5583148"/>
          </a:xfrm>
        </p:spPr>
        <p:txBody>
          <a:bodyPr anchor="ctr">
            <a:normAutofit/>
          </a:bodyPr>
          <a:lstStyle/>
          <a:p>
            <a:r>
              <a:rPr lang="en-US" sz="5400" b="0" i="0"/>
              <a:t>Flexibility</a:t>
            </a:r>
            <a:endParaRPr lang="fr-FR" sz="5400"/>
          </a:p>
        </p:txBody>
      </p:sp>
      <p:sp>
        <p:nvSpPr>
          <p:cNvPr id="98"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9" name="Espace réservé du contenu 2">
            <a:extLst>
              <a:ext uri="{FF2B5EF4-FFF2-40B4-BE49-F238E27FC236}">
                <a16:creationId xmlns:a16="http://schemas.microsoft.com/office/drawing/2014/main" id="{7CE6CA1A-5FAB-2F53-1E8D-3ADEA0CC4593}"/>
              </a:ext>
            </a:extLst>
          </p:cNvPr>
          <p:cNvGraphicFramePr>
            <a:graphicFrameLocks noGrp="1"/>
          </p:cNvGraphicFramePr>
          <p:nvPr>
            <p:ph idx="1"/>
            <p:extLst>
              <p:ext uri="{D42A27DB-BD31-4B8C-83A1-F6EECF244321}">
                <p14:modId xmlns:p14="http://schemas.microsoft.com/office/powerpoint/2010/main" val="3669596899"/>
              </p:ext>
            </p:extLst>
          </p:nvPr>
        </p:nvGraphicFramePr>
        <p:xfrm>
          <a:off x="4648018" y="640822"/>
          <a:ext cx="6900512" cy="55361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7286759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26B0C81A-A9F3-4DE2-903E-4FBEE21E923A}"/>
              </a:ext>
            </a:extLst>
          </p:cNvPr>
          <p:cNvSpPr>
            <a:spLocks noGrp="1"/>
          </p:cNvSpPr>
          <p:nvPr>
            <p:ph type="title"/>
          </p:nvPr>
        </p:nvSpPr>
        <p:spPr>
          <a:xfrm>
            <a:off x="841248" y="256032"/>
            <a:ext cx="10506456" cy="1014984"/>
          </a:xfrm>
        </p:spPr>
        <p:txBody>
          <a:bodyPr anchor="b">
            <a:normAutofit/>
          </a:bodyPr>
          <a:lstStyle/>
          <a:p>
            <a:r>
              <a:rPr lang="en-US" b="0" i="0" dirty="0"/>
              <a:t>Efficiency</a:t>
            </a:r>
            <a:endParaRPr lang="fr-FR" dirty="0"/>
          </a:p>
        </p:txBody>
      </p:sp>
      <p:sp>
        <p:nvSpPr>
          <p:cNvPr id="11" name="Rectangle 10">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3" name="Rectangle 12">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5" name="Espace réservé du contenu 2">
            <a:extLst>
              <a:ext uri="{FF2B5EF4-FFF2-40B4-BE49-F238E27FC236}">
                <a16:creationId xmlns:a16="http://schemas.microsoft.com/office/drawing/2014/main" id="{75DBF8AD-3808-C75D-38C6-FF3EE4601515}"/>
              </a:ext>
            </a:extLst>
          </p:cNvPr>
          <p:cNvGraphicFramePr>
            <a:graphicFrameLocks noGrp="1"/>
          </p:cNvGraphicFramePr>
          <p:nvPr>
            <p:ph idx="1"/>
            <p:extLst>
              <p:ext uri="{D42A27DB-BD31-4B8C-83A1-F6EECF244321}">
                <p14:modId xmlns:p14="http://schemas.microsoft.com/office/powerpoint/2010/main" val="3224326172"/>
              </p:ext>
            </p:extLst>
          </p:nvPr>
        </p:nvGraphicFramePr>
        <p:xfrm>
          <a:off x="838200" y="1926266"/>
          <a:ext cx="10515600" cy="43575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595521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9FE3C11-1519-4974-BDED-5455D03BF7C5}"/>
              </a:ext>
            </a:extLst>
          </p:cNvPr>
          <p:cNvSpPr>
            <a:spLocks noGrp="1"/>
          </p:cNvSpPr>
          <p:nvPr>
            <p:ph type="title"/>
          </p:nvPr>
        </p:nvSpPr>
        <p:spPr>
          <a:xfrm>
            <a:off x="524741" y="620392"/>
            <a:ext cx="3808268" cy="5504688"/>
          </a:xfrm>
        </p:spPr>
        <p:txBody>
          <a:bodyPr>
            <a:normAutofit/>
          </a:bodyPr>
          <a:lstStyle/>
          <a:p>
            <a:r>
              <a:rPr lang="fr-FR" sz="4200">
                <a:solidFill>
                  <a:schemeClr val="accent5"/>
                </a:solidFill>
              </a:rPr>
              <a:t>Essential Characteristics:</a:t>
            </a:r>
          </a:p>
        </p:txBody>
      </p:sp>
      <p:graphicFrame>
        <p:nvGraphicFramePr>
          <p:cNvPr id="130" name="Espace réservé du contenu 2">
            <a:extLst>
              <a:ext uri="{FF2B5EF4-FFF2-40B4-BE49-F238E27FC236}">
                <a16:creationId xmlns:a16="http://schemas.microsoft.com/office/drawing/2014/main" id="{E3E09C8C-935F-3685-DB0C-FC1F31658ED0}"/>
              </a:ext>
            </a:extLst>
          </p:cNvPr>
          <p:cNvGraphicFramePr>
            <a:graphicFrameLocks noGrp="1"/>
          </p:cNvGraphicFramePr>
          <p:nvPr>
            <p:ph idx="1"/>
            <p:extLst>
              <p:ext uri="{D42A27DB-BD31-4B8C-83A1-F6EECF244321}">
                <p14:modId xmlns:p14="http://schemas.microsoft.com/office/powerpoint/2010/main" val="2651051322"/>
              </p:ext>
            </p:extLst>
          </p:nvPr>
        </p:nvGraphicFramePr>
        <p:xfrm>
          <a:off x="4035552" y="195072"/>
          <a:ext cx="7363968" cy="636422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0369341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6" name="Rectangle 45">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1E841503-D53D-41F3-8565-D30B0CEFF6D3}"/>
              </a:ext>
            </a:extLst>
          </p:cNvPr>
          <p:cNvSpPr>
            <a:spLocks noGrp="1"/>
          </p:cNvSpPr>
          <p:nvPr>
            <p:ph type="title"/>
          </p:nvPr>
        </p:nvSpPr>
        <p:spPr>
          <a:xfrm>
            <a:off x="838201" y="365125"/>
            <a:ext cx="5251316" cy="1807305"/>
          </a:xfrm>
        </p:spPr>
        <p:txBody>
          <a:bodyPr>
            <a:normAutofit/>
          </a:bodyPr>
          <a:lstStyle/>
          <a:p>
            <a:r>
              <a:rPr lang="en-US" dirty="0"/>
              <a:t>Strategic value</a:t>
            </a:r>
            <a:endParaRPr lang="fr-FR" dirty="0"/>
          </a:p>
        </p:txBody>
      </p:sp>
      <p:sp>
        <p:nvSpPr>
          <p:cNvPr id="3" name="Espace réservé du contenu 2">
            <a:extLst>
              <a:ext uri="{FF2B5EF4-FFF2-40B4-BE49-F238E27FC236}">
                <a16:creationId xmlns:a16="http://schemas.microsoft.com/office/drawing/2014/main" id="{59A94FE2-9ACB-4E97-AA9C-211A528ADB4D}"/>
              </a:ext>
            </a:extLst>
          </p:cNvPr>
          <p:cNvSpPr>
            <a:spLocks noGrp="1"/>
          </p:cNvSpPr>
          <p:nvPr>
            <p:ph idx="1"/>
          </p:nvPr>
        </p:nvSpPr>
        <p:spPr>
          <a:xfrm>
            <a:off x="259081" y="2172430"/>
            <a:ext cx="6123432" cy="3843666"/>
          </a:xfrm>
        </p:spPr>
        <p:txBody>
          <a:bodyPr>
            <a:normAutofit/>
          </a:bodyPr>
          <a:lstStyle/>
          <a:p>
            <a:pPr marL="0" indent="0">
              <a:buNone/>
            </a:pPr>
            <a:r>
              <a:rPr lang="en-US" sz="2000" b="0" i="0" dirty="0">
                <a:effectLst/>
                <a:latin typeface="Source Sans Pro" panose="020B0503030403020204" pitchFamily="34" charset="0"/>
              </a:rPr>
              <a:t>Cloud services give enterprises a competitive advantage by providing the most innovative technologies available while managing the underlying infrastructure, thus enabling organizations to focus on their priorities. </a:t>
            </a:r>
            <a:endParaRPr lang="en-US" sz="2000" b="0" i="0" dirty="0">
              <a:effectLst/>
              <a:latin typeface="OpenSans"/>
            </a:endParaRPr>
          </a:p>
          <a:p>
            <a:endParaRPr lang="fr-FR" sz="2000" dirty="0"/>
          </a:p>
        </p:txBody>
      </p:sp>
      <p:pic>
        <p:nvPicPr>
          <p:cNvPr id="14" name="Picture 4" descr="A 3D pattern of ring shapes connected by lines">
            <a:extLst>
              <a:ext uri="{FF2B5EF4-FFF2-40B4-BE49-F238E27FC236}">
                <a16:creationId xmlns:a16="http://schemas.microsoft.com/office/drawing/2014/main" id="{9D527AD9-B0F1-60DE-1C27-4E9FBFDB7C91}"/>
              </a:ext>
            </a:extLst>
          </p:cNvPr>
          <p:cNvPicPr>
            <a:picLocks noChangeAspect="1"/>
          </p:cNvPicPr>
          <p:nvPr/>
        </p:nvPicPr>
        <p:blipFill rotWithShape="1">
          <a:blip r:embed="rId2"/>
          <a:srcRect l="7354" r="43738"/>
          <a:stretch/>
        </p:blipFill>
        <p:spPr>
          <a:xfrm>
            <a:off x="5803392" y="10"/>
            <a:ext cx="6388608"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305731470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EC0FD0F1-44FD-434A-A734-FDD313090FE0}"/>
              </a:ext>
            </a:extLst>
          </p:cNvPr>
          <p:cNvSpPr>
            <a:spLocks noGrp="1"/>
          </p:cNvSpPr>
          <p:nvPr>
            <p:ph type="title"/>
          </p:nvPr>
        </p:nvSpPr>
        <p:spPr>
          <a:xfrm>
            <a:off x="635000" y="640823"/>
            <a:ext cx="3418659" cy="5583148"/>
          </a:xfrm>
        </p:spPr>
        <p:txBody>
          <a:bodyPr anchor="ctr">
            <a:normAutofit/>
          </a:bodyPr>
          <a:lstStyle/>
          <a:p>
            <a:r>
              <a:rPr lang="en-US" sz="5400"/>
              <a:t>Challenge of cloud adoption</a:t>
            </a:r>
            <a:endParaRPr lang="fr-FR" sz="5400"/>
          </a:p>
        </p:txBody>
      </p:sp>
      <p:sp>
        <p:nvSpPr>
          <p:cNvPr id="23"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Espace réservé du contenu 2">
            <a:extLst>
              <a:ext uri="{FF2B5EF4-FFF2-40B4-BE49-F238E27FC236}">
                <a16:creationId xmlns:a16="http://schemas.microsoft.com/office/drawing/2014/main" id="{DFD73835-AD08-AA2F-579A-1C45CFF1629B}"/>
              </a:ext>
            </a:extLst>
          </p:cNvPr>
          <p:cNvGraphicFramePr>
            <a:graphicFrameLocks noGrp="1"/>
          </p:cNvGraphicFramePr>
          <p:nvPr>
            <p:ph idx="1"/>
            <p:extLst>
              <p:ext uri="{D42A27DB-BD31-4B8C-83A1-F6EECF244321}">
                <p14:modId xmlns:p14="http://schemas.microsoft.com/office/powerpoint/2010/main" val="1384539827"/>
              </p:ext>
            </p:extLst>
          </p:nvPr>
        </p:nvGraphicFramePr>
        <p:xfrm>
          <a:off x="4648018" y="640822"/>
          <a:ext cx="6900512" cy="55361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9221073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5" name="Rectangle 7174">
            <a:extLst>
              <a:ext uri="{FF2B5EF4-FFF2-40B4-BE49-F238E27FC236}">
                <a16:creationId xmlns:a16="http://schemas.microsoft.com/office/drawing/2014/main" id="{96918796-2918-40D6-BE3A-4600C47FCD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050" name="Picture 2" descr="Gartner Magic Quadrant for Cloud Infrastructure and Platform Services 2022">
            <a:extLst>
              <a:ext uri="{FF2B5EF4-FFF2-40B4-BE49-F238E27FC236}">
                <a16:creationId xmlns:a16="http://schemas.microsoft.com/office/drawing/2014/main" id="{3F7B6E1B-6FD7-F64B-A610-43770204DD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2166938"/>
            <a:ext cx="6986588" cy="3457575"/>
          </a:xfrm>
          <a:prstGeom prst="rect">
            <a:avLst/>
          </a:prstGeom>
          <a:extLst>
            <a:ext uri="{909E8E84-426E-40DD-AFC4-6F175D3DCCD1}">
              <a14:hiddenFill xmlns:a14="http://schemas.microsoft.com/office/drawing/2010/main">
                <a:solidFill>
                  <a:srgbClr val="FFFFFF"/>
                </a:solidFill>
              </a14:hiddenFill>
            </a:ext>
          </a:extLst>
        </p:spPr>
      </p:pic>
      <p:pic>
        <p:nvPicPr>
          <p:cNvPr id="7170" name="Picture 2" descr="Magic Quadrant pour les services d&amp;rsquo;infrastructure et de plateforme cloud">
            <a:extLst>
              <a:ext uri="{FF2B5EF4-FFF2-40B4-BE49-F238E27FC236}">
                <a16:creationId xmlns:a16="http://schemas.microsoft.com/office/drawing/2014/main" id="{08519ADF-C5E8-4B09-838C-DCF40B3A4F76}"/>
              </a:ext>
            </a:extLst>
          </p:cNvPr>
          <p:cNvPicPr>
            <a:picLocks noGrp="1" noChangeAspect="1" noChangeArrowheads="1"/>
          </p:cNvPicPr>
          <p:nvPr>
            <p:ph idx="1"/>
          </p:nvPr>
        </p:nvPicPr>
        <p:blipFill>
          <a:blip r:embed="rId4">
            <a:extLst>
              <a:ext uri="{28A0092B-C50C-407E-A947-70E740481C1C}">
                <a14:useLocalDpi xmlns:a14="http://schemas.microsoft.com/office/drawing/2010/main" val="0"/>
              </a:ext>
            </a:extLst>
          </a:blip>
          <a:stretch>
            <a:fillRect/>
          </a:stretch>
        </p:blipFill>
        <p:spPr bwMode="auto">
          <a:xfrm>
            <a:off x="7896225" y="2166938"/>
            <a:ext cx="3457575" cy="3457575"/>
          </a:xfrm>
          <a:prstGeom prst="rect">
            <a:avLst/>
          </a:prstGeom>
          <a:extLst>
            <a:ext uri="{909E8E84-426E-40DD-AFC4-6F175D3DCCD1}">
              <a14:hiddenFill xmlns:a14="http://schemas.microsoft.com/office/drawing/2010/main">
                <a:solidFill>
                  <a:srgbClr val="FFFFFF"/>
                </a:solidFill>
              </a14:hiddenFill>
            </a:ext>
          </a:extLst>
        </p:spPr>
      </p:pic>
      <p:sp>
        <p:nvSpPr>
          <p:cNvPr id="2" name="Titre 1">
            <a:extLst>
              <a:ext uri="{FF2B5EF4-FFF2-40B4-BE49-F238E27FC236}">
                <a16:creationId xmlns:a16="http://schemas.microsoft.com/office/drawing/2014/main" id="{BA936EE9-888F-4D12-8EF6-8EAB68EA7382}"/>
              </a:ext>
            </a:extLst>
          </p:cNvPr>
          <p:cNvSpPr>
            <a:spLocks noGrp="1"/>
          </p:cNvSpPr>
          <p:nvPr>
            <p:ph type="title"/>
          </p:nvPr>
        </p:nvSpPr>
        <p:spPr>
          <a:xfrm>
            <a:off x="838200" y="672747"/>
            <a:ext cx="10515600" cy="715556"/>
          </a:xfrm>
        </p:spPr>
        <p:txBody>
          <a:bodyPr vert="horz" lIns="91440" tIns="45720" rIns="91440" bIns="45720" rtlCol="0">
            <a:normAutofit/>
          </a:bodyPr>
          <a:lstStyle/>
          <a:p>
            <a:pPr algn="ctr"/>
            <a:r>
              <a:rPr lang="en-US" sz="2200" kern="1200" dirty="0">
                <a:solidFill>
                  <a:schemeClr val="bg1"/>
                </a:solidFill>
                <a:latin typeface="+mj-lt"/>
                <a:ea typeface="+mj-ea"/>
                <a:cs typeface="+mj-cs"/>
              </a:rPr>
              <a:t>Magic Quadrant pour </a:t>
            </a:r>
            <a:r>
              <a:rPr lang="en-US" sz="2200" kern="1200" dirty="0" err="1">
                <a:solidFill>
                  <a:schemeClr val="bg1"/>
                </a:solidFill>
                <a:latin typeface="+mj-lt"/>
                <a:ea typeface="+mj-ea"/>
                <a:cs typeface="+mj-cs"/>
              </a:rPr>
              <a:t>l'infrastructure</a:t>
            </a:r>
            <a:r>
              <a:rPr lang="en-US" sz="2200" kern="1200" dirty="0">
                <a:solidFill>
                  <a:schemeClr val="bg1"/>
                </a:solidFill>
                <a:latin typeface="+mj-lt"/>
                <a:ea typeface="+mj-ea"/>
                <a:cs typeface="+mj-cs"/>
              </a:rPr>
              <a:t> cloud et les services de </a:t>
            </a:r>
            <a:r>
              <a:rPr lang="en-US" sz="2200" kern="1200" dirty="0" err="1">
                <a:solidFill>
                  <a:schemeClr val="bg1"/>
                </a:solidFill>
                <a:latin typeface="+mj-lt"/>
                <a:ea typeface="+mj-ea"/>
                <a:cs typeface="+mj-cs"/>
              </a:rPr>
              <a:t>plateforme</a:t>
            </a:r>
            <a:r>
              <a:rPr lang="en-US" sz="2200" kern="1200" dirty="0">
                <a:solidFill>
                  <a:schemeClr val="bg1"/>
                </a:solidFill>
                <a:latin typeface="+mj-lt"/>
                <a:ea typeface="+mj-ea"/>
                <a:cs typeface="+mj-cs"/>
              </a:rPr>
              <a:t> </a:t>
            </a:r>
            <a:r>
              <a:rPr lang="en-US" sz="2200" kern="1200" dirty="0" err="1">
                <a:solidFill>
                  <a:schemeClr val="bg1"/>
                </a:solidFill>
                <a:latin typeface="+mj-lt"/>
                <a:ea typeface="+mj-ea"/>
                <a:cs typeface="+mj-cs"/>
              </a:rPr>
              <a:t>édition</a:t>
            </a:r>
            <a:r>
              <a:rPr lang="en-US" sz="2200" kern="1200" dirty="0">
                <a:solidFill>
                  <a:schemeClr val="bg1"/>
                </a:solidFill>
                <a:latin typeface="+mj-lt"/>
                <a:ea typeface="+mj-ea"/>
                <a:cs typeface="+mj-cs"/>
              </a:rPr>
              <a:t> 2021/2022</a:t>
            </a:r>
          </a:p>
        </p:txBody>
      </p:sp>
    </p:spTree>
    <p:extLst>
      <p:ext uri="{BB962C8B-B14F-4D97-AF65-F5344CB8AC3E}">
        <p14:creationId xmlns:p14="http://schemas.microsoft.com/office/powerpoint/2010/main" val="111560269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53" name="Rectangle 6152">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C146D268-1914-431B-AFF5-FBFB612E1871}"/>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US" sz="3400" b="0" i="0">
                <a:solidFill>
                  <a:srgbClr val="FFFFFF"/>
                </a:solidFill>
                <a:effectLst/>
              </a:rPr>
              <a:t>Magic Quadrant for Cloud Database Management Systems</a:t>
            </a:r>
            <a:endParaRPr lang="en-US" sz="3400">
              <a:solidFill>
                <a:srgbClr val="FFFFFF"/>
              </a:solidFill>
            </a:endParaRPr>
          </a:p>
        </p:txBody>
      </p:sp>
      <p:cxnSp>
        <p:nvCxnSpPr>
          <p:cNvPr id="6155" name="Straight Connector 6154">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3074" name="Picture 2" descr="Thumbnail of cdf fpr cdp ebook">
            <a:extLst>
              <a:ext uri="{FF2B5EF4-FFF2-40B4-BE49-F238E27FC236}">
                <a16:creationId xmlns:a16="http://schemas.microsoft.com/office/drawing/2014/main" id="{02F3ADE4-BFE0-2A53-ED12-A6AFD3454775}"/>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160648" y="2426818"/>
            <a:ext cx="3797754" cy="3997637"/>
          </a:xfrm>
          <a:prstGeom prst="rect">
            <a:avLst/>
          </a:prstGeom>
          <a:noFill/>
          <a:extLst>
            <a:ext uri="{909E8E84-426E-40DD-AFC4-6F175D3DCCD1}">
              <a14:hiddenFill xmlns:a14="http://schemas.microsoft.com/office/drawing/2010/main">
                <a:solidFill>
                  <a:srgbClr val="FFFFFF"/>
                </a:solidFill>
              </a14:hiddenFill>
            </a:ext>
          </a:extLst>
        </p:spPr>
      </p:pic>
      <p:cxnSp>
        <p:nvCxnSpPr>
          <p:cNvPr id="6157" name="Straight Connector 6156">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6146" name="Picture 2" descr="Gartner 2020 Magic Quadrant for Cloud Database Management Systems names Google a Leader">
            <a:extLst>
              <a:ext uri="{FF2B5EF4-FFF2-40B4-BE49-F238E27FC236}">
                <a16:creationId xmlns:a16="http://schemas.microsoft.com/office/drawing/2014/main" id="{8D2A11F0-C843-4284-94AB-5A68848544DC}"/>
              </a:ext>
            </a:extLst>
          </p:cNvPr>
          <p:cNvPicPr>
            <a:picLocks noGrp="1" noChangeAspect="1" noChangeArrowheads="1"/>
          </p:cNvPicPr>
          <p:nvPr>
            <p:ph idx="1"/>
          </p:nvPr>
        </p:nvPicPr>
        <p:blipFill>
          <a:blip r:embed="rId4">
            <a:extLst>
              <a:ext uri="{28A0092B-C50C-407E-A947-70E740481C1C}">
                <a14:useLocalDpi xmlns:a14="http://schemas.microsoft.com/office/drawing/2010/main" val="0"/>
              </a:ext>
            </a:extLst>
          </a:blip>
          <a:stretch>
            <a:fillRect/>
          </a:stretch>
        </p:blipFill>
        <p:spPr bwMode="auto">
          <a:xfrm>
            <a:off x="7174213" y="2426818"/>
            <a:ext cx="3997637" cy="39976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037863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C5617EE5-C097-F9C2-0825-B989C6CF5509}"/>
              </a:ext>
            </a:extLst>
          </p:cNvPr>
          <p:cNvSpPr>
            <a:spLocks noGrp="1"/>
          </p:cNvSpPr>
          <p:nvPr>
            <p:ph type="title"/>
          </p:nvPr>
        </p:nvSpPr>
        <p:spPr>
          <a:xfrm>
            <a:off x="838200" y="365125"/>
            <a:ext cx="10515600" cy="1325563"/>
          </a:xfrm>
        </p:spPr>
        <p:txBody>
          <a:bodyPr>
            <a:normAutofit/>
          </a:bodyPr>
          <a:lstStyle/>
          <a:p>
            <a:r>
              <a:rPr lang="fr-FR" sz="5400" dirty="0"/>
              <a:t>QCM</a:t>
            </a:r>
          </a:p>
        </p:txBody>
      </p:sp>
      <p:sp>
        <p:nvSpPr>
          <p:cNvPr id="15"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Espace réservé du contenu 2">
            <a:extLst>
              <a:ext uri="{FF2B5EF4-FFF2-40B4-BE49-F238E27FC236}">
                <a16:creationId xmlns:a16="http://schemas.microsoft.com/office/drawing/2014/main" id="{FC865D39-9B0F-052F-3138-FD947D49FD0B}"/>
              </a:ext>
            </a:extLst>
          </p:cNvPr>
          <p:cNvSpPr>
            <a:spLocks noGrp="1"/>
          </p:cNvSpPr>
          <p:nvPr>
            <p:ph idx="1"/>
          </p:nvPr>
        </p:nvSpPr>
        <p:spPr>
          <a:xfrm>
            <a:off x="838200" y="1929384"/>
            <a:ext cx="10515600" cy="4251960"/>
          </a:xfrm>
        </p:spPr>
        <p:txBody>
          <a:bodyPr>
            <a:normAutofit/>
          </a:bodyPr>
          <a:lstStyle/>
          <a:p>
            <a:r>
              <a:rPr lang="en-US" sz="2200" b="0" i="0" dirty="0">
                <a:effectLst/>
                <a:latin typeface="Open Sans" panose="020B0606030504020204" pitchFamily="34" charset="0"/>
              </a:rPr>
              <a:t>The Collaboration of Private and Public cloud is</a:t>
            </a:r>
          </a:p>
          <a:p>
            <a:pPr marL="914400" lvl="1" indent="-457200">
              <a:buFont typeface="+mj-lt"/>
              <a:buAutoNum type="alphaUcPeriod"/>
            </a:pPr>
            <a:r>
              <a:rPr lang="fr-FR" sz="2200" dirty="0" err="1"/>
              <a:t>Hybrid</a:t>
            </a:r>
            <a:r>
              <a:rPr lang="fr-FR" sz="2200" dirty="0"/>
              <a:t> Cloud</a:t>
            </a:r>
          </a:p>
          <a:p>
            <a:pPr marL="914400" lvl="1" indent="-457200">
              <a:buFont typeface="+mj-lt"/>
              <a:buAutoNum type="alphaUcPeriod"/>
            </a:pPr>
            <a:r>
              <a:rPr lang="fr-FR" sz="2200" dirty="0"/>
              <a:t>Cloud Engine </a:t>
            </a:r>
          </a:p>
          <a:p>
            <a:pPr marL="914400" lvl="1" indent="-457200">
              <a:buFont typeface="+mj-lt"/>
              <a:buAutoNum type="alphaUcPeriod"/>
            </a:pPr>
            <a:r>
              <a:rPr lang="fr-FR" sz="2200" dirty="0"/>
              <a:t>Community cloud</a:t>
            </a:r>
          </a:p>
          <a:p>
            <a:pPr marL="914400" lvl="1" indent="-457200">
              <a:buFont typeface="+mj-lt"/>
              <a:buAutoNum type="alphaUcPeriod"/>
            </a:pPr>
            <a:r>
              <a:rPr lang="fr-FR" sz="2200" dirty="0"/>
              <a:t>Cloud servers</a:t>
            </a:r>
          </a:p>
          <a:p>
            <a:r>
              <a:rPr lang="en-US" sz="2200" dirty="0"/>
              <a:t>In which cloud infrastructure is shared between different organizations</a:t>
            </a:r>
          </a:p>
          <a:p>
            <a:pPr marL="914400" lvl="1" indent="-457200">
              <a:buFont typeface="+mj-lt"/>
              <a:buAutoNum type="alphaUcPeriod"/>
            </a:pPr>
            <a:r>
              <a:rPr lang="en-US" sz="2200" dirty="0"/>
              <a:t>Private Cloud</a:t>
            </a:r>
          </a:p>
          <a:p>
            <a:pPr marL="914400" lvl="1" indent="-457200">
              <a:buFont typeface="+mj-lt"/>
              <a:buAutoNum type="alphaUcPeriod"/>
            </a:pPr>
            <a:r>
              <a:rPr lang="en-US" sz="2200" dirty="0"/>
              <a:t>Hybrid Cloud</a:t>
            </a:r>
          </a:p>
          <a:p>
            <a:pPr marL="914400" lvl="1" indent="-457200">
              <a:buFont typeface="+mj-lt"/>
              <a:buAutoNum type="alphaUcPeriod"/>
            </a:pPr>
            <a:r>
              <a:rPr lang="en-US" sz="2200" dirty="0"/>
              <a:t>Public Cloud</a:t>
            </a:r>
          </a:p>
          <a:p>
            <a:pPr marL="914400" lvl="1" indent="-457200">
              <a:buFont typeface="+mj-lt"/>
              <a:buAutoNum type="alphaUcPeriod"/>
            </a:pPr>
            <a:r>
              <a:rPr lang="fr-FR" sz="2200" dirty="0"/>
              <a:t>Community cloud</a:t>
            </a:r>
          </a:p>
          <a:p>
            <a:endParaRPr lang="fr-FR" sz="2200" dirty="0"/>
          </a:p>
        </p:txBody>
      </p:sp>
    </p:spTree>
    <p:extLst>
      <p:ext uri="{BB962C8B-B14F-4D97-AF65-F5344CB8AC3E}">
        <p14:creationId xmlns:p14="http://schemas.microsoft.com/office/powerpoint/2010/main" val="20644048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87A2AE45-3AD6-C2EA-F9D6-76C9FE534F78}"/>
              </a:ext>
            </a:extLst>
          </p:cNvPr>
          <p:cNvSpPr>
            <a:spLocks noGrp="1"/>
          </p:cNvSpPr>
          <p:nvPr>
            <p:ph type="title"/>
          </p:nvPr>
        </p:nvSpPr>
        <p:spPr>
          <a:xfrm>
            <a:off x="838200" y="365125"/>
            <a:ext cx="10515600" cy="1325563"/>
          </a:xfrm>
        </p:spPr>
        <p:txBody>
          <a:bodyPr>
            <a:normAutofit/>
          </a:bodyPr>
          <a:lstStyle/>
          <a:p>
            <a:r>
              <a:rPr lang="fr-FR" sz="5400" dirty="0"/>
              <a:t>QCM</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Espace réservé du contenu 2">
            <a:extLst>
              <a:ext uri="{FF2B5EF4-FFF2-40B4-BE49-F238E27FC236}">
                <a16:creationId xmlns:a16="http://schemas.microsoft.com/office/drawing/2014/main" id="{AF74A478-2E96-E2CB-EB81-B22A971CA59A}"/>
              </a:ext>
            </a:extLst>
          </p:cNvPr>
          <p:cNvSpPr>
            <a:spLocks noGrp="1"/>
          </p:cNvSpPr>
          <p:nvPr>
            <p:ph idx="1"/>
          </p:nvPr>
        </p:nvSpPr>
        <p:spPr>
          <a:xfrm>
            <a:off x="838200" y="1929384"/>
            <a:ext cx="10515600" cy="4251960"/>
          </a:xfrm>
        </p:spPr>
        <p:txBody>
          <a:bodyPr>
            <a:normAutofit/>
          </a:bodyPr>
          <a:lstStyle/>
          <a:p>
            <a:r>
              <a:rPr lang="en-US" sz="2200" b="0" i="0">
                <a:effectLst/>
                <a:latin typeface="Open Sans" panose="020B0606030504020204" pitchFamily="34" charset="0"/>
              </a:rPr>
              <a:t>Which of the following are the features of cloud computing?</a:t>
            </a:r>
          </a:p>
          <a:p>
            <a:pPr marL="914400" lvl="1" indent="-457200">
              <a:buFont typeface="+mj-lt"/>
              <a:buAutoNum type="alphaUcPeriod"/>
            </a:pPr>
            <a:r>
              <a:rPr lang="en-US" sz="2200">
                <a:latin typeface="Open Sans" panose="020B0606030504020204" pitchFamily="34" charset="0"/>
              </a:rPr>
              <a:t>Security</a:t>
            </a:r>
          </a:p>
          <a:p>
            <a:pPr marL="914400" lvl="1" indent="-457200">
              <a:buFont typeface="+mj-lt"/>
              <a:buAutoNum type="alphaUcPeriod"/>
            </a:pPr>
            <a:r>
              <a:rPr lang="en-US" sz="2200" b="0" i="0">
                <a:effectLst/>
                <a:latin typeface="Open Sans" panose="020B0606030504020204" pitchFamily="34" charset="0"/>
              </a:rPr>
              <a:t>Availability</a:t>
            </a:r>
          </a:p>
          <a:p>
            <a:pPr marL="914400" lvl="1" indent="-457200">
              <a:buFont typeface="+mj-lt"/>
              <a:buAutoNum type="alphaUcPeriod"/>
            </a:pPr>
            <a:r>
              <a:rPr lang="en-US" sz="2200">
                <a:latin typeface="Open Sans" panose="020B0606030504020204" pitchFamily="34" charset="0"/>
              </a:rPr>
              <a:t>Large Network Access</a:t>
            </a:r>
          </a:p>
          <a:p>
            <a:pPr marL="914400" lvl="1" indent="-457200">
              <a:buFont typeface="+mj-lt"/>
              <a:buAutoNum type="alphaUcPeriod"/>
            </a:pPr>
            <a:r>
              <a:rPr lang="en-US" sz="2200" b="0" i="0">
                <a:effectLst/>
                <a:latin typeface="Open Sans" panose="020B0606030504020204" pitchFamily="34" charset="0"/>
              </a:rPr>
              <a:t>All the mentioned</a:t>
            </a:r>
          </a:p>
          <a:p>
            <a:r>
              <a:rPr lang="en-US" sz="2200" b="0" i="0">
                <a:effectLst/>
                <a:latin typeface="Open Sans" panose="020B0606030504020204" pitchFamily="34" charset="0"/>
              </a:rPr>
              <a:t>Which of the following is a type of cloud computing service?</a:t>
            </a:r>
          </a:p>
          <a:p>
            <a:pPr marL="971550" lvl="1" indent="-514350">
              <a:buFont typeface="+mj-lt"/>
              <a:buAutoNum type="alphaUcPeriod"/>
            </a:pPr>
            <a:r>
              <a:rPr lang="en-US" sz="2200" b="0" i="0">
                <a:effectLst/>
                <a:latin typeface="Open Sans" panose="020B0606030504020204" pitchFamily="34" charset="0"/>
              </a:rPr>
              <a:t>Service-as-a-Software (SaaS)</a:t>
            </a:r>
          </a:p>
          <a:p>
            <a:pPr marL="971550" lvl="1" indent="-514350">
              <a:buFont typeface="+mj-lt"/>
              <a:buAutoNum type="alphaUcPeriod"/>
            </a:pPr>
            <a:r>
              <a:rPr lang="fr-FR" sz="2200" b="0" i="0">
                <a:effectLst/>
                <a:latin typeface="Open Sans" panose="020B0606030504020204" pitchFamily="34" charset="0"/>
              </a:rPr>
              <a:t>Software-and-a-Server (SaaS)</a:t>
            </a:r>
            <a:endParaRPr lang="en-US" sz="2200">
              <a:latin typeface="Open Sans" panose="020B0606030504020204" pitchFamily="34" charset="0"/>
            </a:endParaRPr>
          </a:p>
          <a:p>
            <a:pPr marL="971550" lvl="1" indent="-514350">
              <a:buFont typeface="+mj-lt"/>
              <a:buAutoNum type="alphaUcPeriod"/>
            </a:pPr>
            <a:r>
              <a:rPr lang="fr-FR" sz="2200" b="0" i="0">
                <a:effectLst/>
                <a:latin typeface="Open Sans" panose="020B0606030504020204" pitchFamily="34" charset="0"/>
              </a:rPr>
              <a:t>Software-as-a-Service (SaaS)</a:t>
            </a:r>
            <a:endParaRPr lang="en-US" sz="2200" b="0" i="0">
              <a:effectLst/>
              <a:latin typeface="Open Sans" panose="020B0606030504020204" pitchFamily="34" charset="0"/>
            </a:endParaRPr>
          </a:p>
          <a:p>
            <a:pPr marL="971550" lvl="1" indent="-514350">
              <a:buFont typeface="+mj-lt"/>
              <a:buAutoNum type="alphaUcPeriod"/>
            </a:pPr>
            <a:r>
              <a:rPr lang="fr-FR" sz="2200" b="0" i="0">
                <a:effectLst/>
                <a:latin typeface="Open Sans" panose="020B0606030504020204" pitchFamily="34" charset="0"/>
              </a:rPr>
              <a:t> Software-as-a-Server (SaaS)</a:t>
            </a:r>
            <a:endParaRPr lang="en-US" sz="2200" b="0" i="0">
              <a:effectLst/>
              <a:latin typeface="Open Sans" panose="020B0606030504020204" pitchFamily="34" charset="0"/>
            </a:endParaRPr>
          </a:p>
        </p:txBody>
      </p:sp>
    </p:spTree>
    <p:extLst>
      <p:ext uri="{BB962C8B-B14F-4D97-AF65-F5344CB8AC3E}">
        <p14:creationId xmlns:p14="http://schemas.microsoft.com/office/powerpoint/2010/main" val="190087003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4BBD9593-EA2E-0AE9-FFB7-A95889E7D429}"/>
              </a:ext>
            </a:extLst>
          </p:cNvPr>
          <p:cNvSpPr>
            <a:spLocks noGrp="1"/>
          </p:cNvSpPr>
          <p:nvPr>
            <p:ph type="title"/>
          </p:nvPr>
        </p:nvSpPr>
        <p:spPr>
          <a:xfrm>
            <a:off x="838200" y="365125"/>
            <a:ext cx="10515600" cy="1325563"/>
          </a:xfrm>
        </p:spPr>
        <p:txBody>
          <a:bodyPr>
            <a:normAutofit/>
          </a:bodyPr>
          <a:lstStyle/>
          <a:p>
            <a:r>
              <a:rPr lang="fr-FR" sz="5400" dirty="0"/>
              <a:t>QCM</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Espace réservé du contenu 2">
            <a:extLst>
              <a:ext uri="{FF2B5EF4-FFF2-40B4-BE49-F238E27FC236}">
                <a16:creationId xmlns:a16="http://schemas.microsoft.com/office/drawing/2014/main" id="{203B6181-AD95-C277-9935-D2C08A429B7D}"/>
              </a:ext>
            </a:extLst>
          </p:cNvPr>
          <p:cNvSpPr>
            <a:spLocks noGrp="1"/>
          </p:cNvSpPr>
          <p:nvPr>
            <p:ph idx="1"/>
          </p:nvPr>
        </p:nvSpPr>
        <p:spPr>
          <a:xfrm>
            <a:off x="838200" y="1929384"/>
            <a:ext cx="10515600" cy="4251960"/>
          </a:xfrm>
        </p:spPr>
        <p:txBody>
          <a:bodyPr>
            <a:normAutofit/>
          </a:bodyPr>
          <a:lstStyle/>
          <a:p>
            <a:r>
              <a:rPr lang="en-US" sz="2000" b="0" i="0" dirty="0">
                <a:effectLst/>
                <a:latin typeface="Open Sans" panose="020B0606030504020204" pitchFamily="34" charset="0"/>
              </a:rPr>
              <a:t>Which of the following type of virtualization is also characteristic of cloud computing?</a:t>
            </a:r>
          </a:p>
          <a:p>
            <a:pPr marL="914400" lvl="1" indent="-457200">
              <a:buFont typeface="+mj-lt"/>
              <a:buAutoNum type="alphaUcPeriod"/>
            </a:pPr>
            <a:r>
              <a:rPr lang="en-US" sz="2000" b="0" i="0" dirty="0">
                <a:effectLst/>
                <a:latin typeface="Open Sans" panose="020B0606030504020204" pitchFamily="34" charset="0"/>
              </a:rPr>
              <a:t>Storage</a:t>
            </a:r>
          </a:p>
          <a:p>
            <a:pPr marL="914400" lvl="1" indent="-457200">
              <a:buFont typeface="+mj-lt"/>
              <a:buAutoNum type="alphaUcPeriod"/>
            </a:pPr>
            <a:r>
              <a:rPr lang="en-US" sz="2000" b="0" i="0" dirty="0">
                <a:effectLst/>
                <a:latin typeface="Open Sans" panose="020B0606030504020204" pitchFamily="34" charset="0"/>
              </a:rPr>
              <a:t>Application</a:t>
            </a:r>
          </a:p>
          <a:p>
            <a:pPr marL="914400" lvl="1" indent="-457200">
              <a:buFont typeface="+mj-lt"/>
              <a:buAutoNum type="alphaUcPeriod"/>
            </a:pPr>
            <a:r>
              <a:rPr lang="en-US" sz="2000" b="0" i="0" dirty="0">
                <a:effectLst/>
                <a:latin typeface="Open Sans" panose="020B0606030504020204" pitchFamily="34" charset="0"/>
              </a:rPr>
              <a:t>CPU</a:t>
            </a:r>
          </a:p>
          <a:p>
            <a:pPr marL="914400" lvl="1" indent="-457200">
              <a:buFont typeface="+mj-lt"/>
              <a:buAutoNum type="alphaUcPeriod"/>
            </a:pPr>
            <a:r>
              <a:rPr lang="en-US" sz="2000" b="0" i="0" dirty="0">
                <a:effectLst/>
                <a:latin typeface="Open Sans" panose="020B0606030504020204" pitchFamily="34" charset="0"/>
              </a:rPr>
              <a:t>All of the mentioned</a:t>
            </a:r>
          </a:p>
          <a:p>
            <a:r>
              <a:rPr lang="en-US" sz="2000" b="0" i="0" dirty="0">
                <a:effectLst/>
                <a:latin typeface="Open Sans" panose="020B0606030504020204" pitchFamily="34" charset="0"/>
              </a:rPr>
              <a:t>The technology used to distribute service requests to resources is referred to as _____________</a:t>
            </a:r>
          </a:p>
          <a:p>
            <a:pPr marL="914400" lvl="1" indent="-457200">
              <a:buFont typeface="+mj-lt"/>
              <a:buAutoNum type="alphaUcPeriod"/>
            </a:pPr>
            <a:r>
              <a:rPr lang="en-US" sz="2000" b="0" i="0" dirty="0">
                <a:effectLst/>
                <a:latin typeface="Open Sans" panose="020B0606030504020204" pitchFamily="34" charset="0"/>
              </a:rPr>
              <a:t>load performing</a:t>
            </a:r>
          </a:p>
          <a:p>
            <a:pPr marL="914400" lvl="1" indent="-457200">
              <a:buFont typeface="+mj-lt"/>
              <a:buAutoNum type="alphaUcPeriod"/>
            </a:pPr>
            <a:r>
              <a:rPr lang="en-US" sz="2000" b="0" i="0" dirty="0">
                <a:effectLst/>
                <a:latin typeface="Open Sans" panose="020B0606030504020204" pitchFamily="34" charset="0"/>
              </a:rPr>
              <a:t>load scheduling</a:t>
            </a:r>
          </a:p>
          <a:p>
            <a:pPr marL="914400" lvl="1" indent="-457200">
              <a:buFont typeface="+mj-lt"/>
              <a:buAutoNum type="alphaUcPeriod"/>
            </a:pPr>
            <a:r>
              <a:rPr lang="en-US" sz="2000" b="0" i="0" dirty="0">
                <a:effectLst/>
                <a:latin typeface="Open Sans" panose="020B0606030504020204" pitchFamily="34" charset="0"/>
              </a:rPr>
              <a:t>load balancing</a:t>
            </a:r>
          </a:p>
          <a:p>
            <a:pPr marL="914400" lvl="1" indent="-457200">
              <a:buFont typeface="+mj-lt"/>
              <a:buAutoNum type="alphaUcPeriod"/>
            </a:pPr>
            <a:r>
              <a:rPr lang="en-US" sz="2000" b="0" i="0" dirty="0">
                <a:effectLst/>
                <a:latin typeface="Open Sans" panose="020B0606030504020204" pitchFamily="34" charset="0"/>
              </a:rPr>
              <a:t>all of the mentioned</a:t>
            </a:r>
          </a:p>
        </p:txBody>
      </p:sp>
    </p:spTree>
    <p:extLst>
      <p:ext uri="{BB962C8B-B14F-4D97-AF65-F5344CB8AC3E}">
        <p14:creationId xmlns:p14="http://schemas.microsoft.com/office/powerpoint/2010/main" val="285362323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re 1">
            <a:extLst>
              <a:ext uri="{FF2B5EF4-FFF2-40B4-BE49-F238E27FC236}">
                <a16:creationId xmlns:a16="http://schemas.microsoft.com/office/drawing/2014/main" id="{132A7CE7-53AF-DBC9-3385-FC8A8C26F919}"/>
              </a:ext>
            </a:extLst>
          </p:cNvPr>
          <p:cNvSpPr>
            <a:spLocks noGrp="1"/>
          </p:cNvSpPr>
          <p:nvPr>
            <p:ph type="title"/>
          </p:nvPr>
        </p:nvSpPr>
        <p:spPr>
          <a:xfrm>
            <a:off x="1371597" y="348865"/>
            <a:ext cx="10044023" cy="877729"/>
          </a:xfrm>
        </p:spPr>
        <p:txBody>
          <a:bodyPr anchor="ctr">
            <a:normAutofit/>
          </a:bodyPr>
          <a:lstStyle/>
          <a:p>
            <a:r>
              <a:rPr lang="fr-FR" sz="4000">
                <a:solidFill>
                  <a:srgbClr val="FFFFFF"/>
                </a:solidFill>
              </a:rPr>
              <a:t>Microsoft (AZ-900) Certification</a:t>
            </a:r>
          </a:p>
        </p:txBody>
      </p:sp>
      <p:graphicFrame>
        <p:nvGraphicFramePr>
          <p:cNvPr id="4" name="Espace réservé du contenu 3">
            <a:extLst>
              <a:ext uri="{FF2B5EF4-FFF2-40B4-BE49-F238E27FC236}">
                <a16:creationId xmlns:a16="http://schemas.microsoft.com/office/drawing/2014/main" id="{B41AB344-E9E8-B9E7-2B36-AFC4E6DC282C}"/>
              </a:ext>
            </a:extLst>
          </p:cNvPr>
          <p:cNvGraphicFramePr>
            <a:graphicFrameLocks noGrp="1"/>
          </p:cNvGraphicFramePr>
          <p:nvPr>
            <p:ph idx="1"/>
            <p:extLst>
              <p:ext uri="{D42A27DB-BD31-4B8C-83A1-F6EECF244321}">
                <p14:modId xmlns:p14="http://schemas.microsoft.com/office/powerpoint/2010/main" val="3184443102"/>
              </p:ext>
            </p:extLst>
          </p:nvPr>
        </p:nvGraphicFramePr>
        <p:xfrm>
          <a:off x="644056" y="2762289"/>
          <a:ext cx="10927830" cy="2893388"/>
        </p:xfrm>
        <a:graphic>
          <a:graphicData uri="http://schemas.openxmlformats.org/drawingml/2006/table">
            <a:tbl>
              <a:tblPr/>
              <a:tblGrid>
                <a:gridCol w="8945933">
                  <a:extLst>
                    <a:ext uri="{9D8B030D-6E8A-4147-A177-3AD203B41FA5}">
                      <a16:colId xmlns:a16="http://schemas.microsoft.com/office/drawing/2014/main" val="1606506775"/>
                    </a:ext>
                  </a:extLst>
                </a:gridCol>
                <a:gridCol w="1981897">
                  <a:extLst>
                    <a:ext uri="{9D8B030D-6E8A-4147-A177-3AD203B41FA5}">
                      <a16:colId xmlns:a16="http://schemas.microsoft.com/office/drawing/2014/main" val="2574770895"/>
                    </a:ext>
                  </a:extLst>
                </a:gridCol>
              </a:tblGrid>
              <a:tr h="723347">
                <a:tc>
                  <a:txBody>
                    <a:bodyPr/>
                    <a:lstStyle/>
                    <a:p>
                      <a:r>
                        <a:rPr lang="fr-FR" sz="3200" b="1"/>
                        <a:t>AZ-900 Domain Area</a:t>
                      </a:r>
                      <a:endParaRPr lang="fr-FR" sz="3200"/>
                    </a:p>
                  </a:txBody>
                  <a:tcPr marL="164397" marR="164397" marT="82198" marB="82198" anchor="ctr">
                    <a:lnL>
                      <a:noFill/>
                    </a:lnL>
                    <a:lnR>
                      <a:noFill/>
                    </a:lnR>
                    <a:lnT>
                      <a:noFill/>
                    </a:lnT>
                    <a:lnB>
                      <a:noFill/>
                    </a:lnB>
                  </a:tcPr>
                </a:tc>
                <a:tc>
                  <a:txBody>
                    <a:bodyPr/>
                    <a:lstStyle/>
                    <a:p>
                      <a:r>
                        <a:rPr lang="fr-FR" sz="3200" b="1"/>
                        <a:t>Weight</a:t>
                      </a:r>
                      <a:endParaRPr lang="fr-FR" sz="3200"/>
                    </a:p>
                  </a:txBody>
                  <a:tcPr marL="164397" marR="164397" marT="82198" marB="82198" anchor="ctr">
                    <a:lnL>
                      <a:noFill/>
                    </a:lnL>
                    <a:lnR>
                      <a:noFill/>
                    </a:lnR>
                    <a:lnT>
                      <a:noFill/>
                    </a:lnT>
                    <a:lnB>
                      <a:noFill/>
                    </a:lnB>
                  </a:tcPr>
                </a:tc>
                <a:extLst>
                  <a:ext uri="{0D108BD9-81ED-4DB2-BD59-A6C34878D82A}">
                    <a16:rowId xmlns:a16="http://schemas.microsoft.com/office/drawing/2014/main" val="1363752934"/>
                  </a:ext>
                </a:extLst>
              </a:tr>
              <a:tr h="723347">
                <a:tc>
                  <a:txBody>
                    <a:bodyPr/>
                    <a:lstStyle/>
                    <a:p>
                      <a:r>
                        <a:rPr lang="fr-FR" sz="3200"/>
                        <a:t>Describe cloud concepts</a:t>
                      </a:r>
                    </a:p>
                  </a:txBody>
                  <a:tcPr marL="164397" marR="164397" marT="82198" marB="82198" anchor="ctr">
                    <a:lnL>
                      <a:noFill/>
                    </a:lnL>
                    <a:lnR>
                      <a:noFill/>
                    </a:lnR>
                    <a:lnT>
                      <a:noFill/>
                    </a:lnT>
                    <a:lnB>
                      <a:noFill/>
                    </a:lnB>
                  </a:tcPr>
                </a:tc>
                <a:tc>
                  <a:txBody>
                    <a:bodyPr/>
                    <a:lstStyle/>
                    <a:p>
                      <a:r>
                        <a:rPr lang="fr-FR" sz="3200"/>
                        <a:t>25-30%</a:t>
                      </a:r>
                    </a:p>
                  </a:txBody>
                  <a:tcPr marL="164397" marR="164397" marT="82198" marB="82198" anchor="ctr">
                    <a:lnL>
                      <a:noFill/>
                    </a:lnL>
                    <a:lnR>
                      <a:noFill/>
                    </a:lnR>
                    <a:lnT>
                      <a:noFill/>
                    </a:lnT>
                    <a:lnB>
                      <a:noFill/>
                    </a:lnB>
                  </a:tcPr>
                </a:tc>
                <a:extLst>
                  <a:ext uri="{0D108BD9-81ED-4DB2-BD59-A6C34878D82A}">
                    <a16:rowId xmlns:a16="http://schemas.microsoft.com/office/drawing/2014/main" val="649844842"/>
                  </a:ext>
                </a:extLst>
              </a:tr>
              <a:tr h="723347">
                <a:tc>
                  <a:txBody>
                    <a:bodyPr/>
                    <a:lstStyle/>
                    <a:p>
                      <a:r>
                        <a:rPr lang="en-US" sz="3200" dirty="0"/>
                        <a:t>Describe Azure architecture and services</a:t>
                      </a:r>
                    </a:p>
                  </a:txBody>
                  <a:tcPr marL="164397" marR="164397" marT="82198" marB="82198" anchor="ctr">
                    <a:lnL>
                      <a:noFill/>
                    </a:lnL>
                    <a:lnR>
                      <a:noFill/>
                    </a:lnR>
                    <a:lnT>
                      <a:noFill/>
                    </a:lnT>
                    <a:lnB>
                      <a:noFill/>
                    </a:lnB>
                  </a:tcPr>
                </a:tc>
                <a:tc>
                  <a:txBody>
                    <a:bodyPr/>
                    <a:lstStyle/>
                    <a:p>
                      <a:r>
                        <a:rPr lang="fr-FR" sz="3200"/>
                        <a:t>35-40%</a:t>
                      </a:r>
                    </a:p>
                  </a:txBody>
                  <a:tcPr marL="164397" marR="164397" marT="82198" marB="82198" anchor="ctr">
                    <a:lnL>
                      <a:noFill/>
                    </a:lnL>
                    <a:lnR>
                      <a:noFill/>
                    </a:lnR>
                    <a:lnT>
                      <a:noFill/>
                    </a:lnT>
                    <a:lnB>
                      <a:noFill/>
                    </a:lnB>
                  </a:tcPr>
                </a:tc>
                <a:extLst>
                  <a:ext uri="{0D108BD9-81ED-4DB2-BD59-A6C34878D82A}">
                    <a16:rowId xmlns:a16="http://schemas.microsoft.com/office/drawing/2014/main" val="4243883352"/>
                  </a:ext>
                </a:extLst>
              </a:tr>
              <a:tr h="723347">
                <a:tc>
                  <a:txBody>
                    <a:bodyPr/>
                    <a:lstStyle/>
                    <a:p>
                      <a:r>
                        <a:rPr lang="en-US" sz="3200"/>
                        <a:t>Describe Azure management and governance</a:t>
                      </a:r>
                    </a:p>
                  </a:txBody>
                  <a:tcPr marL="164397" marR="164397" marT="82198" marB="82198" anchor="ctr">
                    <a:lnL>
                      <a:noFill/>
                    </a:lnL>
                    <a:lnR>
                      <a:noFill/>
                    </a:lnR>
                    <a:lnT>
                      <a:noFill/>
                    </a:lnT>
                    <a:lnB>
                      <a:noFill/>
                    </a:lnB>
                  </a:tcPr>
                </a:tc>
                <a:tc>
                  <a:txBody>
                    <a:bodyPr/>
                    <a:lstStyle/>
                    <a:p>
                      <a:r>
                        <a:rPr lang="fr-FR" sz="3200"/>
                        <a:t>30-35%</a:t>
                      </a:r>
                    </a:p>
                  </a:txBody>
                  <a:tcPr marL="164397" marR="164397" marT="82198" marB="82198" anchor="ctr">
                    <a:lnL>
                      <a:noFill/>
                    </a:lnL>
                    <a:lnR>
                      <a:noFill/>
                    </a:lnR>
                    <a:lnT>
                      <a:noFill/>
                    </a:lnT>
                    <a:lnB>
                      <a:noFill/>
                    </a:lnB>
                  </a:tcPr>
                </a:tc>
                <a:extLst>
                  <a:ext uri="{0D108BD9-81ED-4DB2-BD59-A6C34878D82A}">
                    <a16:rowId xmlns:a16="http://schemas.microsoft.com/office/drawing/2014/main" val="3492528791"/>
                  </a:ext>
                </a:extLst>
              </a:tr>
            </a:tbl>
          </a:graphicData>
        </a:graphic>
      </p:graphicFrame>
    </p:spTree>
    <p:extLst>
      <p:ext uri="{BB962C8B-B14F-4D97-AF65-F5344CB8AC3E}">
        <p14:creationId xmlns:p14="http://schemas.microsoft.com/office/powerpoint/2010/main" val="31434577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7C497533-B6C2-41C1-AD3B-5A3E71107831}"/>
              </a:ext>
            </a:extLst>
          </p:cNvPr>
          <p:cNvSpPr>
            <a:spLocks noGrp="1"/>
          </p:cNvSpPr>
          <p:nvPr>
            <p:ph idx="1"/>
          </p:nvPr>
        </p:nvSpPr>
        <p:spPr/>
        <p:txBody>
          <a:bodyPr/>
          <a:lstStyle/>
          <a:p>
            <a:r>
              <a:rPr lang="en-US" dirty="0"/>
              <a:t>For question</a:t>
            </a:r>
          </a:p>
          <a:p>
            <a:pPr lvl="1"/>
            <a:r>
              <a:rPr lang="en-US" dirty="0"/>
              <a:t>Darren.boutros@capgemini.com</a:t>
            </a:r>
          </a:p>
          <a:p>
            <a:endParaRPr lang="fr-FR" dirty="0"/>
          </a:p>
        </p:txBody>
      </p:sp>
      <mc:AlternateContent xmlns:mc="http://schemas.openxmlformats.org/markup-compatibility/2006">
        <mc:Choice xmlns:am3d="http://schemas.microsoft.com/office/drawing/2017/model3d" Requires="am3d">
          <p:graphicFrame>
            <p:nvGraphicFramePr>
              <p:cNvPr id="4" name="Modèle 3D 3" descr="Emoji tête d’explosion">
                <a:extLst>
                  <a:ext uri="{FF2B5EF4-FFF2-40B4-BE49-F238E27FC236}">
                    <a16:creationId xmlns:a16="http://schemas.microsoft.com/office/drawing/2014/main" id="{138ABAE9-B65A-4740-8FDC-2FA3342C4E1B}"/>
                  </a:ext>
                </a:extLst>
              </p:cNvPr>
              <p:cNvGraphicFramePr/>
              <p:nvPr>
                <p:extLst>
                  <p:ext uri="{D42A27DB-BD31-4B8C-83A1-F6EECF244321}">
                    <p14:modId xmlns:p14="http://schemas.microsoft.com/office/powerpoint/2010/main" val="1760279003"/>
                  </p:ext>
                </p:extLst>
              </p:nvPr>
            </p:nvGraphicFramePr>
            <p:xfrm>
              <a:off x="6490772" y="2612136"/>
              <a:ext cx="3038743" cy="3069386"/>
            </p:xfrm>
            <a:graphic>
              <a:graphicData uri="http://schemas.microsoft.com/office/drawing/2017/model3d">
                <am3d:model3d r:embed="rId2">
                  <am3d:spPr>
                    <a:xfrm>
                      <a:off x="0" y="0"/>
                      <a:ext cx="3038743" cy="3069386"/>
                    </a:xfrm>
                    <a:prstGeom prst="rect">
                      <a:avLst/>
                    </a:prstGeom>
                  </am3d:spPr>
                  <am3d:camera>
                    <am3d:pos x="0" y="0" z="80600114"/>
                    <am3d:up dx="0" dy="36000000" dz="0"/>
                    <am3d:lookAt x="0" y="0" z="0"/>
                    <am3d:perspective fov="2700000"/>
                  </am3d:camera>
                  <am3d:trans>
                    <am3d:meterPerModelUnit n="95244" d="1000000"/>
                    <am3d:preTrans dx="0" dy="-17483194" dz="63708"/>
                    <am3d:scale>
                      <am3d:sx n="1000000" d="1000000"/>
                      <am3d:sy n="1000000" d="1000000"/>
                      <am3d:sz n="1000000" d="1000000"/>
                    </am3d:scale>
                    <am3d:rot/>
                    <am3d:postTrans dx="0" dy="0" dz="0"/>
                  </am3d:trans>
                  <am3d:raster rName="Office3DRenderer" rVer="16.0.8326">
                    <am3d:blip r:embed="rId3"/>
                  </am3d:raster>
                  <am3d:objViewport viewportSz="532646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Modèle 3D 3" descr="Emoji tête d’explosion">
                <a:extLst>
                  <a:ext uri="{FF2B5EF4-FFF2-40B4-BE49-F238E27FC236}">
                    <a16:creationId xmlns:a16="http://schemas.microsoft.com/office/drawing/2014/main" id="{138ABAE9-B65A-4740-8FDC-2FA3342C4E1B}"/>
                  </a:ext>
                </a:extLst>
              </p:cNvPr>
              <p:cNvPicPr>
                <a:picLocks noGrp="1" noRot="1" noChangeAspect="1" noMove="1" noResize="1" noEditPoints="1" noAdjustHandles="1" noChangeArrowheads="1" noChangeShapeType="1" noCrop="1"/>
              </p:cNvPicPr>
              <p:nvPr/>
            </p:nvPicPr>
            <p:blipFill>
              <a:blip r:embed="rId3"/>
              <a:stretch>
                <a:fillRect/>
              </a:stretch>
            </p:blipFill>
            <p:spPr>
              <a:xfrm>
                <a:off x="6490772" y="2612136"/>
                <a:ext cx="3038743" cy="3069386"/>
              </a:xfrm>
              <a:prstGeom prst="rect">
                <a:avLst/>
              </a:prstGeom>
            </p:spPr>
          </p:pic>
        </mc:Fallback>
      </mc:AlternateContent>
    </p:spTree>
    <p:extLst>
      <p:ext uri="{BB962C8B-B14F-4D97-AF65-F5344CB8AC3E}">
        <p14:creationId xmlns:p14="http://schemas.microsoft.com/office/powerpoint/2010/main" val="14931771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 coins arrondis 3">
            <a:extLst>
              <a:ext uri="{FF2B5EF4-FFF2-40B4-BE49-F238E27FC236}">
                <a16:creationId xmlns:a16="http://schemas.microsoft.com/office/drawing/2014/main" id="{AF260754-9D87-4455-87B8-91A50880EDC4}"/>
              </a:ext>
            </a:extLst>
          </p:cNvPr>
          <p:cNvSpPr/>
          <p:nvPr/>
        </p:nvSpPr>
        <p:spPr>
          <a:xfrm>
            <a:off x="475488" y="560832"/>
            <a:ext cx="9253728" cy="2157984"/>
          </a:xfrm>
          <a:prstGeom prst="round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2">
            <a:schemeClr val="accent1"/>
          </a:fillRef>
          <a:effectRef idx="1">
            <a:schemeClr val="accent1"/>
          </a:effectRef>
          <a:fontRef idx="minor">
            <a:schemeClr val="dk1"/>
          </a:fontRef>
        </p:style>
        <p:txBody>
          <a:bodyPr rtlCol="0" anchor="ctr"/>
          <a:lstStyle/>
          <a:p>
            <a:pPr algn="ctr"/>
            <a:endParaRPr lang="fr-FR"/>
          </a:p>
        </p:txBody>
      </p:sp>
      <p:sp>
        <p:nvSpPr>
          <p:cNvPr id="5" name="Rectangle : coins arrondis 4">
            <a:extLst>
              <a:ext uri="{FF2B5EF4-FFF2-40B4-BE49-F238E27FC236}">
                <a16:creationId xmlns:a16="http://schemas.microsoft.com/office/drawing/2014/main" id="{5C8D2305-1B6C-4D3B-8CFF-37FC7CC14B5C}"/>
              </a:ext>
            </a:extLst>
          </p:cNvPr>
          <p:cNvSpPr/>
          <p:nvPr/>
        </p:nvSpPr>
        <p:spPr>
          <a:xfrm>
            <a:off x="865632" y="925068"/>
            <a:ext cx="1914144" cy="73152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r-FR" dirty="0"/>
              <a:t>On-</a:t>
            </a:r>
            <a:r>
              <a:rPr lang="fr-FR" dirty="0" err="1"/>
              <a:t>demand</a:t>
            </a:r>
            <a:r>
              <a:rPr lang="fr-FR" dirty="0"/>
              <a:t> </a:t>
            </a:r>
          </a:p>
          <a:p>
            <a:pPr algn="ctr"/>
            <a:r>
              <a:rPr lang="fr-FR" dirty="0"/>
              <a:t>self-service</a:t>
            </a:r>
          </a:p>
        </p:txBody>
      </p:sp>
      <p:sp>
        <p:nvSpPr>
          <p:cNvPr id="7" name="Rectangle : coins arrondis 6">
            <a:extLst>
              <a:ext uri="{FF2B5EF4-FFF2-40B4-BE49-F238E27FC236}">
                <a16:creationId xmlns:a16="http://schemas.microsoft.com/office/drawing/2014/main" id="{F7BD716B-32DE-4EFD-BED1-EDA128E585F6}"/>
              </a:ext>
            </a:extLst>
          </p:cNvPr>
          <p:cNvSpPr/>
          <p:nvPr/>
        </p:nvSpPr>
        <p:spPr>
          <a:xfrm>
            <a:off x="3054096" y="925068"/>
            <a:ext cx="1914144" cy="73152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r-FR" dirty="0"/>
              <a:t>Rapid </a:t>
            </a:r>
            <a:r>
              <a:rPr lang="fr-FR" dirty="0" err="1"/>
              <a:t>elasticity</a:t>
            </a:r>
            <a:endParaRPr lang="fr-FR" dirty="0"/>
          </a:p>
        </p:txBody>
      </p:sp>
      <p:sp>
        <p:nvSpPr>
          <p:cNvPr id="8" name="Rectangle : coins arrondis 7">
            <a:extLst>
              <a:ext uri="{FF2B5EF4-FFF2-40B4-BE49-F238E27FC236}">
                <a16:creationId xmlns:a16="http://schemas.microsoft.com/office/drawing/2014/main" id="{36472C35-6929-4ABC-A159-686625FD060B}"/>
              </a:ext>
            </a:extLst>
          </p:cNvPr>
          <p:cNvSpPr/>
          <p:nvPr/>
        </p:nvSpPr>
        <p:spPr>
          <a:xfrm>
            <a:off x="5242560" y="925068"/>
            <a:ext cx="1914144" cy="73152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r-FR" dirty="0"/>
              <a:t>Broad network </a:t>
            </a:r>
            <a:r>
              <a:rPr lang="fr-FR" dirty="0" err="1"/>
              <a:t>access</a:t>
            </a:r>
            <a:endParaRPr lang="fr-FR" dirty="0"/>
          </a:p>
        </p:txBody>
      </p:sp>
      <p:sp>
        <p:nvSpPr>
          <p:cNvPr id="9" name="Rectangle : coins arrondis 8">
            <a:extLst>
              <a:ext uri="{FF2B5EF4-FFF2-40B4-BE49-F238E27FC236}">
                <a16:creationId xmlns:a16="http://schemas.microsoft.com/office/drawing/2014/main" id="{3057674B-7914-43E6-9082-17639E054B92}"/>
              </a:ext>
            </a:extLst>
          </p:cNvPr>
          <p:cNvSpPr/>
          <p:nvPr/>
        </p:nvSpPr>
        <p:spPr>
          <a:xfrm>
            <a:off x="7431024" y="925068"/>
            <a:ext cx="1914144" cy="73152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r-FR" dirty="0" err="1"/>
              <a:t>Measured</a:t>
            </a:r>
            <a:r>
              <a:rPr lang="fr-FR" dirty="0"/>
              <a:t> service</a:t>
            </a:r>
          </a:p>
        </p:txBody>
      </p:sp>
      <p:sp>
        <p:nvSpPr>
          <p:cNvPr id="10" name="Rectangle : coins arrondis 9">
            <a:extLst>
              <a:ext uri="{FF2B5EF4-FFF2-40B4-BE49-F238E27FC236}">
                <a16:creationId xmlns:a16="http://schemas.microsoft.com/office/drawing/2014/main" id="{8E6143AB-D0BA-49D3-87F7-57D93AC7CB66}"/>
              </a:ext>
            </a:extLst>
          </p:cNvPr>
          <p:cNvSpPr/>
          <p:nvPr/>
        </p:nvSpPr>
        <p:spPr>
          <a:xfrm>
            <a:off x="865632" y="1776984"/>
            <a:ext cx="8479536" cy="73152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r-FR" dirty="0"/>
              <a:t>Ressource </a:t>
            </a:r>
            <a:r>
              <a:rPr lang="fr-FR" dirty="0" err="1"/>
              <a:t>Pooling</a:t>
            </a:r>
            <a:endParaRPr lang="fr-FR" dirty="0"/>
          </a:p>
        </p:txBody>
      </p:sp>
      <p:sp>
        <p:nvSpPr>
          <p:cNvPr id="11" name="Rectangle : coins arrondis 10">
            <a:extLst>
              <a:ext uri="{FF2B5EF4-FFF2-40B4-BE49-F238E27FC236}">
                <a16:creationId xmlns:a16="http://schemas.microsoft.com/office/drawing/2014/main" id="{2DF4270E-B57F-4DA6-9209-9BA3FFF02D9C}"/>
              </a:ext>
            </a:extLst>
          </p:cNvPr>
          <p:cNvSpPr/>
          <p:nvPr/>
        </p:nvSpPr>
        <p:spPr>
          <a:xfrm>
            <a:off x="475488" y="2912364"/>
            <a:ext cx="9253728" cy="1415796"/>
          </a:xfrm>
          <a:prstGeom prst="round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fr-FR" dirty="0"/>
          </a:p>
        </p:txBody>
      </p:sp>
      <p:sp>
        <p:nvSpPr>
          <p:cNvPr id="12" name="Rectangle : coins arrondis 11">
            <a:extLst>
              <a:ext uri="{FF2B5EF4-FFF2-40B4-BE49-F238E27FC236}">
                <a16:creationId xmlns:a16="http://schemas.microsoft.com/office/drawing/2014/main" id="{E7A53203-C2AE-403A-981E-EB76D27E1446}"/>
              </a:ext>
            </a:extLst>
          </p:cNvPr>
          <p:cNvSpPr/>
          <p:nvPr/>
        </p:nvSpPr>
        <p:spPr>
          <a:xfrm>
            <a:off x="770636" y="3083052"/>
            <a:ext cx="2755392" cy="1074420"/>
          </a:xfrm>
          <a:prstGeom prst="roundRect">
            <a:avLst/>
          </a:prstGeom>
          <a:ln>
            <a:noFill/>
          </a:ln>
          <a:effectLst/>
          <a:scene3d>
            <a:camera prst="orthographicFront">
              <a:rot lat="0" lon="0" rev="0"/>
            </a:camera>
            <a:lightRig rig="contrasting" dir="t">
              <a:rot lat="0" lon="0" rev="7800000"/>
            </a:lightRig>
          </a:scene3d>
          <a:sp3d>
            <a:bevelT w="139700" h="139700"/>
          </a:sp3d>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a:t>Infrastructure as a Service</a:t>
            </a:r>
          </a:p>
          <a:p>
            <a:pPr algn="ctr"/>
            <a:r>
              <a:rPr lang="en-US" dirty="0"/>
              <a:t>IaaS</a:t>
            </a:r>
            <a:endParaRPr lang="fr-FR" dirty="0"/>
          </a:p>
        </p:txBody>
      </p:sp>
      <p:sp>
        <p:nvSpPr>
          <p:cNvPr id="15" name="Rectangle : coins arrondis 14">
            <a:extLst>
              <a:ext uri="{FF2B5EF4-FFF2-40B4-BE49-F238E27FC236}">
                <a16:creationId xmlns:a16="http://schemas.microsoft.com/office/drawing/2014/main" id="{32293AB2-E31D-4B81-9BE0-6972A3C40378}"/>
              </a:ext>
            </a:extLst>
          </p:cNvPr>
          <p:cNvSpPr/>
          <p:nvPr/>
        </p:nvSpPr>
        <p:spPr>
          <a:xfrm>
            <a:off x="475488" y="4555236"/>
            <a:ext cx="9253728" cy="1505712"/>
          </a:xfrm>
          <a:prstGeom prst="round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2">
            <a:schemeClr val="accent1"/>
          </a:fillRef>
          <a:effectRef idx="1">
            <a:schemeClr val="accent1"/>
          </a:effectRef>
          <a:fontRef idx="minor">
            <a:schemeClr val="dk1"/>
          </a:fontRef>
        </p:style>
        <p:txBody>
          <a:bodyPr rtlCol="0" anchor="ctr"/>
          <a:lstStyle/>
          <a:p>
            <a:pPr algn="ctr"/>
            <a:endParaRPr lang="fr-FR" dirty="0"/>
          </a:p>
        </p:txBody>
      </p:sp>
      <p:sp>
        <p:nvSpPr>
          <p:cNvPr id="21" name="Rectangle : coins arrondis 20">
            <a:extLst>
              <a:ext uri="{FF2B5EF4-FFF2-40B4-BE49-F238E27FC236}">
                <a16:creationId xmlns:a16="http://schemas.microsoft.com/office/drawing/2014/main" id="{118AEA1D-BBAA-43C8-95EA-125A86AE5856}"/>
              </a:ext>
            </a:extLst>
          </p:cNvPr>
          <p:cNvSpPr/>
          <p:nvPr/>
        </p:nvSpPr>
        <p:spPr>
          <a:xfrm>
            <a:off x="3680206" y="3083052"/>
            <a:ext cx="2755392" cy="1074420"/>
          </a:xfrm>
          <a:prstGeom prst="roundRect">
            <a:avLst/>
          </a:prstGeom>
          <a:ln>
            <a:noFill/>
          </a:ln>
          <a:effectLst/>
          <a:scene3d>
            <a:camera prst="orthographicFront">
              <a:rot lat="0" lon="0" rev="0"/>
            </a:camera>
            <a:lightRig rig="contrasting" dir="t">
              <a:rot lat="0" lon="0" rev="7800000"/>
            </a:lightRig>
          </a:scene3d>
          <a:sp3d>
            <a:bevelT w="139700" h="139700"/>
          </a:sp3d>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a:t>Platform as a Service</a:t>
            </a:r>
          </a:p>
          <a:p>
            <a:pPr algn="ctr"/>
            <a:r>
              <a:rPr lang="en-US" dirty="0"/>
              <a:t>PaaS</a:t>
            </a:r>
            <a:endParaRPr lang="fr-FR" dirty="0"/>
          </a:p>
        </p:txBody>
      </p:sp>
      <p:sp>
        <p:nvSpPr>
          <p:cNvPr id="22" name="Rectangle : coins arrondis 21">
            <a:extLst>
              <a:ext uri="{FF2B5EF4-FFF2-40B4-BE49-F238E27FC236}">
                <a16:creationId xmlns:a16="http://schemas.microsoft.com/office/drawing/2014/main" id="{696C72A2-1E85-4E56-A4CB-793BB03FE8E1}"/>
              </a:ext>
            </a:extLst>
          </p:cNvPr>
          <p:cNvSpPr/>
          <p:nvPr/>
        </p:nvSpPr>
        <p:spPr>
          <a:xfrm>
            <a:off x="6589776" y="3083052"/>
            <a:ext cx="2755392" cy="1074420"/>
          </a:xfrm>
          <a:prstGeom prst="roundRect">
            <a:avLst/>
          </a:prstGeom>
          <a:ln>
            <a:noFill/>
          </a:ln>
          <a:effectLst/>
          <a:scene3d>
            <a:camera prst="orthographicFront">
              <a:rot lat="0" lon="0" rev="0"/>
            </a:camera>
            <a:lightRig rig="contrasting" dir="t">
              <a:rot lat="0" lon="0" rev="7800000"/>
            </a:lightRig>
          </a:scene3d>
          <a:sp3d>
            <a:bevelT w="139700" h="139700"/>
          </a:sp3d>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a:t>Software as a Service</a:t>
            </a:r>
          </a:p>
          <a:p>
            <a:pPr algn="ctr"/>
            <a:r>
              <a:rPr lang="en-US" dirty="0"/>
              <a:t>SaaS</a:t>
            </a:r>
            <a:endParaRPr lang="fr-FR" dirty="0"/>
          </a:p>
        </p:txBody>
      </p:sp>
      <p:sp>
        <p:nvSpPr>
          <p:cNvPr id="30" name="ZoneTexte 29">
            <a:extLst>
              <a:ext uri="{FF2B5EF4-FFF2-40B4-BE49-F238E27FC236}">
                <a16:creationId xmlns:a16="http://schemas.microsoft.com/office/drawing/2014/main" id="{69431554-ACDA-42E5-B76E-8D7BE1F289DF}"/>
              </a:ext>
            </a:extLst>
          </p:cNvPr>
          <p:cNvSpPr txBox="1"/>
          <p:nvPr/>
        </p:nvSpPr>
        <p:spPr>
          <a:xfrm>
            <a:off x="9826752" y="1130653"/>
            <a:ext cx="2206752" cy="1077218"/>
          </a:xfrm>
          <a:prstGeom prst="rect">
            <a:avLst/>
          </a:prstGeom>
          <a:noFill/>
        </p:spPr>
        <p:txBody>
          <a:bodyPr wrap="square">
            <a:spAutoFit/>
          </a:bodyPr>
          <a:lstStyle/>
          <a:p>
            <a:r>
              <a:rPr lang="fr-FR" sz="3200" b="1" dirty="0">
                <a:solidFill>
                  <a:schemeClr val="bg1">
                    <a:lumMod val="65000"/>
                  </a:schemeClr>
                </a:solidFill>
                <a:latin typeface="Brush Script MT" panose="03060802040406070304" pitchFamily="66" charset="0"/>
              </a:rPr>
              <a:t>Essential </a:t>
            </a:r>
            <a:r>
              <a:rPr lang="fr-FR" sz="3200" b="1" dirty="0" err="1">
                <a:solidFill>
                  <a:schemeClr val="bg1">
                    <a:lumMod val="65000"/>
                  </a:schemeClr>
                </a:solidFill>
                <a:latin typeface="Brush Script MT" panose="03060802040406070304" pitchFamily="66" charset="0"/>
              </a:rPr>
              <a:t>Characteristics</a:t>
            </a:r>
            <a:endParaRPr lang="fr-FR" sz="3200" b="1" dirty="0">
              <a:solidFill>
                <a:schemeClr val="bg1">
                  <a:lumMod val="65000"/>
                </a:schemeClr>
              </a:solidFill>
              <a:latin typeface="Brush Script MT" panose="03060802040406070304" pitchFamily="66" charset="0"/>
            </a:endParaRPr>
          </a:p>
        </p:txBody>
      </p:sp>
      <p:sp>
        <p:nvSpPr>
          <p:cNvPr id="31" name="ZoneTexte 30">
            <a:extLst>
              <a:ext uri="{FF2B5EF4-FFF2-40B4-BE49-F238E27FC236}">
                <a16:creationId xmlns:a16="http://schemas.microsoft.com/office/drawing/2014/main" id="{028995B7-F4E0-4658-B672-04A73D593D6D}"/>
              </a:ext>
            </a:extLst>
          </p:cNvPr>
          <p:cNvSpPr txBox="1"/>
          <p:nvPr/>
        </p:nvSpPr>
        <p:spPr>
          <a:xfrm>
            <a:off x="9991344" y="4840855"/>
            <a:ext cx="2572512" cy="1077218"/>
          </a:xfrm>
          <a:prstGeom prst="rect">
            <a:avLst/>
          </a:prstGeom>
          <a:noFill/>
        </p:spPr>
        <p:txBody>
          <a:bodyPr wrap="square">
            <a:spAutoFit/>
          </a:bodyPr>
          <a:lstStyle/>
          <a:p>
            <a:r>
              <a:rPr lang="en-US" sz="3200" b="1" dirty="0">
                <a:solidFill>
                  <a:schemeClr val="bg1">
                    <a:lumMod val="65000"/>
                  </a:schemeClr>
                </a:solidFill>
                <a:latin typeface="Brush Script MT" panose="03060802040406070304" pitchFamily="66" charset="0"/>
              </a:rPr>
              <a:t>D</a:t>
            </a:r>
            <a:r>
              <a:rPr lang="fr-FR" sz="3200" b="1" dirty="0" err="1">
                <a:solidFill>
                  <a:schemeClr val="bg1">
                    <a:lumMod val="65000"/>
                  </a:schemeClr>
                </a:solidFill>
                <a:latin typeface="Brush Script MT" panose="03060802040406070304" pitchFamily="66" charset="0"/>
              </a:rPr>
              <a:t>eployment</a:t>
            </a:r>
            <a:r>
              <a:rPr lang="fr-FR" sz="3200" b="1" dirty="0">
                <a:solidFill>
                  <a:schemeClr val="bg1">
                    <a:lumMod val="65000"/>
                  </a:schemeClr>
                </a:solidFill>
                <a:latin typeface="Brush Script MT" panose="03060802040406070304" pitchFamily="66" charset="0"/>
              </a:rPr>
              <a:t> </a:t>
            </a:r>
            <a:r>
              <a:rPr lang="fr-FR" sz="3200" b="1" dirty="0" err="1">
                <a:solidFill>
                  <a:schemeClr val="bg1">
                    <a:lumMod val="65000"/>
                  </a:schemeClr>
                </a:solidFill>
                <a:latin typeface="Brush Script MT" panose="03060802040406070304" pitchFamily="66" charset="0"/>
              </a:rPr>
              <a:t>models</a:t>
            </a:r>
            <a:endParaRPr lang="fr-FR" sz="3200" b="1" dirty="0">
              <a:solidFill>
                <a:schemeClr val="bg1">
                  <a:lumMod val="65000"/>
                </a:schemeClr>
              </a:solidFill>
              <a:latin typeface="Brush Script MT" panose="03060802040406070304" pitchFamily="66" charset="0"/>
            </a:endParaRPr>
          </a:p>
        </p:txBody>
      </p:sp>
      <p:sp>
        <p:nvSpPr>
          <p:cNvPr id="32" name="ZoneTexte 31">
            <a:extLst>
              <a:ext uri="{FF2B5EF4-FFF2-40B4-BE49-F238E27FC236}">
                <a16:creationId xmlns:a16="http://schemas.microsoft.com/office/drawing/2014/main" id="{EA879FC5-09FD-434C-AB70-D471EAFA06E2}"/>
              </a:ext>
            </a:extLst>
          </p:cNvPr>
          <p:cNvSpPr txBox="1"/>
          <p:nvPr/>
        </p:nvSpPr>
        <p:spPr>
          <a:xfrm>
            <a:off x="9991344" y="3083052"/>
            <a:ext cx="1883664" cy="1077218"/>
          </a:xfrm>
          <a:prstGeom prst="rect">
            <a:avLst/>
          </a:prstGeom>
          <a:noFill/>
        </p:spPr>
        <p:txBody>
          <a:bodyPr wrap="square">
            <a:spAutoFit/>
          </a:bodyPr>
          <a:lstStyle/>
          <a:p>
            <a:r>
              <a:rPr lang="en-US" sz="3200" b="1" dirty="0">
                <a:solidFill>
                  <a:schemeClr val="bg1">
                    <a:lumMod val="65000"/>
                  </a:schemeClr>
                </a:solidFill>
                <a:latin typeface="Brush Script MT" panose="03060802040406070304" pitchFamily="66" charset="0"/>
              </a:rPr>
              <a:t>Service </a:t>
            </a:r>
            <a:r>
              <a:rPr lang="fr-FR" sz="3200" b="1" dirty="0">
                <a:solidFill>
                  <a:schemeClr val="bg1">
                    <a:lumMod val="65000"/>
                  </a:schemeClr>
                </a:solidFill>
                <a:latin typeface="Brush Script MT" panose="03060802040406070304" pitchFamily="66" charset="0"/>
              </a:rPr>
              <a:t> </a:t>
            </a:r>
            <a:r>
              <a:rPr lang="fr-FR" sz="3200" b="1" dirty="0" err="1">
                <a:solidFill>
                  <a:schemeClr val="bg1">
                    <a:lumMod val="65000"/>
                  </a:schemeClr>
                </a:solidFill>
                <a:latin typeface="Brush Script MT" panose="03060802040406070304" pitchFamily="66" charset="0"/>
              </a:rPr>
              <a:t>models</a:t>
            </a:r>
            <a:endParaRPr lang="fr-FR" sz="3200" b="1" dirty="0">
              <a:solidFill>
                <a:schemeClr val="bg1">
                  <a:lumMod val="65000"/>
                </a:schemeClr>
              </a:solidFill>
              <a:latin typeface="Brush Script MT" panose="03060802040406070304" pitchFamily="66" charset="0"/>
            </a:endParaRPr>
          </a:p>
        </p:txBody>
      </p:sp>
    </p:spTree>
    <p:extLst>
      <p:ext uri="{BB962C8B-B14F-4D97-AF65-F5344CB8AC3E}">
        <p14:creationId xmlns:p14="http://schemas.microsoft.com/office/powerpoint/2010/main" val="3908126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21" grpId="0" animBg="1"/>
      <p:bldP spid="2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44D17B6-E149-485D-AB61-08EA335CFF31}"/>
              </a:ext>
            </a:extLst>
          </p:cNvPr>
          <p:cNvSpPr>
            <a:spLocks noGrp="1"/>
          </p:cNvSpPr>
          <p:nvPr>
            <p:ph type="title"/>
          </p:nvPr>
        </p:nvSpPr>
        <p:spPr>
          <a:xfrm>
            <a:off x="643467" y="321734"/>
            <a:ext cx="10905066" cy="1135737"/>
          </a:xfrm>
        </p:spPr>
        <p:txBody>
          <a:bodyPr>
            <a:normAutofit/>
          </a:bodyPr>
          <a:lstStyle/>
          <a:p>
            <a:r>
              <a:rPr lang="fr-FR" sz="3600"/>
              <a:t>Service Models:</a:t>
            </a:r>
          </a:p>
        </p:txBody>
      </p:sp>
      <p:graphicFrame>
        <p:nvGraphicFramePr>
          <p:cNvPr id="5" name="Espace réservé du contenu 2">
            <a:extLst>
              <a:ext uri="{FF2B5EF4-FFF2-40B4-BE49-F238E27FC236}">
                <a16:creationId xmlns:a16="http://schemas.microsoft.com/office/drawing/2014/main" id="{6461DC0B-513B-E98A-A94F-2B86EC73CD51}"/>
              </a:ext>
            </a:extLst>
          </p:cNvPr>
          <p:cNvGraphicFramePr>
            <a:graphicFrameLocks noGrp="1"/>
          </p:cNvGraphicFramePr>
          <p:nvPr>
            <p:ph idx="1"/>
            <p:extLst>
              <p:ext uri="{D42A27DB-BD31-4B8C-83A1-F6EECF244321}">
                <p14:modId xmlns:p14="http://schemas.microsoft.com/office/powerpoint/2010/main" val="43742458"/>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00135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 coins arrondis 3">
            <a:extLst>
              <a:ext uri="{FF2B5EF4-FFF2-40B4-BE49-F238E27FC236}">
                <a16:creationId xmlns:a16="http://schemas.microsoft.com/office/drawing/2014/main" id="{AF260754-9D87-4455-87B8-91A50880EDC4}"/>
              </a:ext>
            </a:extLst>
          </p:cNvPr>
          <p:cNvSpPr/>
          <p:nvPr/>
        </p:nvSpPr>
        <p:spPr>
          <a:xfrm>
            <a:off x="475488" y="560832"/>
            <a:ext cx="9253728" cy="2157984"/>
          </a:xfrm>
          <a:prstGeom prst="round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2">
            <a:schemeClr val="accent1"/>
          </a:fillRef>
          <a:effectRef idx="1">
            <a:schemeClr val="accent1"/>
          </a:effectRef>
          <a:fontRef idx="minor">
            <a:schemeClr val="dk1"/>
          </a:fontRef>
        </p:style>
        <p:txBody>
          <a:bodyPr rtlCol="0" anchor="ctr"/>
          <a:lstStyle/>
          <a:p>
            <a:pPr algn="ctr"/>
            <a:endParaRPr lang="fr-FR"/>
          </a:p>
        </p:txBody>
      </p:sp>
      <p:sp>
        <p:nvSpPr>
          <p:cNvPr id="5" name="Rectangle : coins arrondis 4">
            <a:extLst>
              <a:ext uri="{FF2B5EF4-FFF2-40B4-BE49-F238E27FC236}">
                <a16:creationId xmlns:a16="http://schemas.microsoft.com/office/drawing/2014/main" id="{5C8D2305-1B6C-4D3B-8CFF-37FC7CC14B5C}"/>
              </a:ext>
            </a:extLst>
          </p:cNvPr>
          <p:cNvSpPr/>
          <p:nvPr/>
        </p:nvSpPr>
        <p:spPr>
          <a:xfrm>
            <a:off x="865632" y="925068"/>
            <a:ext cx="1914144" cy="73152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r-FR" dirty="0"/>
              <a:t>On-</a:t>
            </a:r>
            <a:r>
              <a:rPr lang="fr-FR" dirty="0" err="1"/>
              <a:t>demand</a:t>
            </a:r>
            <a:r>
              <a:rPr lang="fr-FR" dirty="0"/>
              <a:t> </a:t>
            </a:r>
          </a:p>
          <a:p>
            <a:pPr algn="ctr"/>
            <a:r>
              <a:rPr lang="fr-FR" dirty="0"/>
              <a:t>self-service</a:t>
            </a:r>
          </a:p>
        </p:txBody>
      </p:sp>
      <p:sp>
        <p:nvSpPr>
          <p:cNvPr id="7" name="Rectangle : coins arrondis 6">
            <a:extLst>
              <a:ext uri="{FF2B5EF4-FFF2-40B4-BE49-F238E27FC236}">
                <a16:creationId xmlns:a16="http://schemas.microsoft.com/office/drawing/2014/main" id="{F7BD716B-32DE-4EFD-BED1-EDA128E585F6}"/>
              </a:ext>
            </a:extLst>
          </p:cNvPr>
          <p:cNvSpPr/>
          <p:nvPr/>
        </p:nvSpPr>
        <p:spPr>
          <a:xfrm>
            <a:off x="3054096" y="925068"/>
            <a:ext cx="1914144" cy="73152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r-FR" dirty="0"/>
              <a:t>Rapid </a:t>
            </a:r>
            <a:r>
              <a:rPr lang="fr-FR" dirty="0" err="1"/>
              <a:t>elasticity</a:t>
            </a:r>
            <a:endParaRPr lang="fr-FR" dirty="0"/>
          </a:p>
        </p:txBody>
      </p:sp>
      <p:sp>
        <p:nvSpPr>
          <p:cNvPr id="8" name="Rectangle : coins arrondis 7">
            <a:extLst>
              <a:ext uri="{FF2B5EF4-FFF2-40B4-BE49-F238E27FC236}">
                <a16:creationId xmlns:a16="http://schemas.microsoft.com/office/drawing/2014/main" id="{36472C35-6929-4ABC-A159-686625FD060B}"/>
              </a:ext>
            </a:extLst>
          </p:cNvPr>
          <p:cNvSpPr/>
          <p:nvPr/>
        </p:nvSpPr>
        <p:spPr>
          <a:xfrm>
            <a:off x="5242560" y="925068"/>
            <a:ext cx="1914144" cy="73152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r-FR" dirty="0"/>
              <a:t>Broad network </a:t>
            </a:r>
            <a:r>
              <a:rPr lang="fr-FR" dirty="0" err="1"/>
              <a:t>access</a:t>
            </a:r>
            <a:endParaRPr lang="fr-FR" dirty="0"/>
          </a:p>
        </p:txBody>
      </p:sp>
      <p:sp>
        <p:nvSpPr>
          <p:cNvPr id="9" name="Rectangle : coins arrondis 8">
            <a:extLst>
              <a:ext uri="{FF2B5EF4-FFF2-40B4-BE49-F238E27FC236}">
                <a16:creationId xmlns:a16="http://schemas.microsoft.com/office/drawing/2014/main" id="{3057674B-7914-43E6-9082-17639E054B92}"/>
              </a:ext>
            </a:extLst>
          </p:cNvPr>
          <p:cNvSpPr/>
          <p:nvPr/>
        </p:nvSpPr>
        <p:spPr>
          <a:xfrm>
            <a:off x="7431024" y="925068"/>
            <a:ext cx="1914144" cy="73152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r-FR" dirty="0" err="1"/>
              <a:t>Measured</a:t>
            </a:r>
            <a:r>
              <a:rPr lang="fr-FR" dirty="0"/>
              <a:t> service</a:t>
            </a:r>
          </a:p>
        </p:txBody>
      </p:sp>
      <p:sp>
        <p:nvSpPr>
          <p:cNvPr id="10" name="Rectangle : coins arrondis 9">
            <a:extLst>
              <a:ext uri="{FF2B5EF4-FFF2-40B4-BE49-F238E27FC236}">
                <a16:creationId xmlns:a16="http://schemas.microsoft.com/office/drawing/2014/main" id="{8E6143AB-D0BA-49D3-87F7-57D93AC7CB66}"/>
              </a:ext>
            </a:extLst>
          </p:cNvPr>
          <p:cNvSpPr/>
          <p:nvPr/>
        </p:nvSpPr>
        <p:spPr>
          <a:xfrm>
            <a:off x="865632" y="1776984"/>
            <a:ext cx="8479536" cy="73152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r-FR" dirty="0"/>
              <a:t>Ressource </a:t>
            </a:r>
            <a:r>
              <a:rPr lang="fr-FR" dirty="0" err="1"/>
              <a:t>Pooling</a:t>
            </a:r>
            <a:endParaRPr lang="fr-FR" dirty="0"/>
          </a:p>
        </p:txBody>
      </p:sp>
      <p:sp>
        <p:nvSpPr>
          <p:cNvPr id="11" name="Rectangle : coins arrondis 10">
            <a:extLst>
              <a:ext uri="{FF2B5EF4-FFF2-40B4-BE49-F238E27FC236}">
                <a16:creationId xmlns:a16="http://schemas.microsoft.com/office/drawing/2014/main" id="{2DF4270E-B57F-4DA6-9209-9BA3FFF02D9C}"/>
              </a:ext>
            </a:extLst>
          </p:cNvPr>
          <p:cNvSpPr/>
          <p:nvPr/>
        </p:nvSpPr>
        <p:spPr>
          <a:xfrm>
            <a:off x="475488" y="2912364"/>
            <a:ext cx="9253728" cy="1415796"/>
          </a:xfrm>
          <a:prstGeom prst="round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fr-FR" dirty="0"/>
          </a:p>
        </p:txBody>
      </p:sp>
      <p:sp>
        <p:nvSpPr>
          <p:cNvPr id="12" name="Rectangle : coins arrondis 11">
            <a:extLst>
              <a:ext uri="{FF2B5EF4-FFF2-40B4-BE49-F238E27FC236}">
                <a16:creationId xmlns:a16="http://schemas.microsoft.com/office/drawing/2014/main" id="{E7A53203-C2AE-403A-981E-EB76D27E1446}"/>
              </a:ext>
            </a:extLst>
          </p:cNvPr>
          <p:cNvSpPr/>
          <p:nvPr/>
        </p:nvSpPr>
        <p:spPr>
          <a:xfrm>
            <a:off x="770636" y="3083052"/>
            <a:ext cx="2755392" cy="1074420"/>
          </a:xfrm>
          <a:prstGeom prst="roundRect">
            <a:avLst/>
          </a:prstGeom>
          <a:ln>
            <a:noFill/>
          </a:ln>
          <a:effectLst/>
          <a:scene3d>
            <a:camera prst="orthographicFront">
              <a:rot lat="0" lon="0" rev="0"/>
            </a:camera>
            <a:lightRig rig="contrasting" dir="t">
              <a:rot lat="0" lon="0" rev="7800000"/>
            </a:lightRig>
          </a:scene3d>
          <a:sp3d>
            <a:bevelT w="139700" h="139700"/>
          </a:sp3d>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a:t>Infrastructure as a Service</a:t>
            </a:r>
          </a:p>
          <a:p>
            <a:pPr algn="ctr"/>
            <a:r>
              <a:rPr lang="en-US" dirty="0"/>
              <a:t>IaaS</a:t>
            </a:r>
            <a:endParaRPr lang="fr-FR" dirty="0"/>
          </a:p>
        </p:txBody>
      </p:sp>
      <p:sp>
        <p:nvSpPr>
          <p:cNvPr id="15" name="Rectangle : coins arrondis 14">
            <a:extLst>
              <a:ext uri="{FF2B5EF4-FFF2-40B4-BE49-F238E27FC236}">
                <a16:creationId xmlns:a16="http://schemas.microsoft.com/office/drawing/2014/main" id="{32293AB2-E31D-4B81-9BE0-6972A3C40378}"/>
              </a:ext>
            </a:extLst>
          </p:cNvPr>
          <p:cNvSpPr/>
          <p:nvPr/>
        </p:nvSpPr>
        <p:spPr>
          <a:xfrm>
            <a:off x="475488" y="4555236"/>
            <a:ext cx="9253728" cy="1505712"/>
          </a:xfrm>
          <a:prstGeom prst="round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2">
            <a:schemeClr val="accent1"/>
          </a:fillRef>
          <a:effectRef idx="1">
            <a:schemeClr val="accent1"/>
          </a:effectRef>
          <a:fontRef idx="minor">
            <a:schemeClr val="dk1"/>
          </a:fontRef>
        </p:style>
        <p:txBody>
          <a:bodyPr rtlCol="0" anchor="ctr"/>
          <a:lstStyle/>
          <a:p>
            <a:pPr algn="ctr"/>
            <a:endParaRPr lang="fr-FR" dirty="0"/>
          </a:p>
        </p:txBody>
      </p:sp>
      <p:sp>
        <p:nvSpPr>
          <p:cNvPr id="21" name="Rectangle : coins arrondis 20">
            <a:extLst>
              <a:ext uri="{FF2B5EF4-FFF2-40B4-BE49-F238E27FC236}">
                <a16:creationId xmlns:a16="http://schemas.microsoft.com/office/drawing/2014/main" id="{118AEA1D-BBAA-43C8-95EA-125A86AE5856}"/>
              </a:ext>
            </a:extLst>
          </p:cNvPr>
          <p:cNvSpPr/>
          <p:nvPr/>
        </p:nvSpPr>
        <p:spPr>
          <a:xfrm>
            <a:off x="3680206" y="3083052"/>
            <a:ext cx="2755392" cy="1074420"/>
          </a:xfrm>
          <a:prstGeom prst="roundRect">
            <a:avLst/>
          </a:prstGeom>
          <a:ln>
            <a:noFill/>
          </a:ln>
          <a:effectLst/>
          <a:scene3d>
            <a:camera prst="orthographicFront">
              <a:rot lat="0" lon="0" rev="0"/>
            </a:camera>
            <a:lightRig rig="contrasting" dir="t">
              <a:rot lat="0" lon="0" rev="7800000"/>
            </a:lightRig>
          </a:scene3d>
          <a:sp3d>
            <a:bevelT w="139700" h="139700"/>
          </a:sp3d>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a:t>Platform as a Service</a:t>
            </a:r>
          </a:p>
          <a:p>
            <a:pPr algn="ctr"/>
            <a:r>
              <a:rPr lang="en-US" dirty="0"/>
              <a:t>PaaS</a:t>
            </a:r>
            <a:endParaRPr lang="fr-FR" dirty="0"/>
          </a:p>
        </p:txBody>
      </p:sp>
      <p:sp>
        <p:nvSpPr>
          <p:cNvPr id="22" name="Rectangle : coins arrondis 21">
            <a:extLst>
              <a:ext uri="{FF2B5EF4-FFF2-40B4-BE49-F238E27FC236}">
                <a16:creationId xmlns:a16="http://schemas.microsoft.com/office/drawing/2014/main" id="{696C72A2-1E85-4E56-A4CB-793BB03FE8E1}"/>
              </a:ext>
            </a:extLst>
          </p:cNvPr>
          <p:cNvSpPr/>
          <p:nvPr/>
        </p:nvSpPr>
        <p:spPr>
          <a:xfrm>
            <a:off x="6589776" y="3083052"/>
            <a:ext cx="2755392" cy="1074420"/>
          </a:xfrm>
          <a:prstGeom prst="roundRect">
            <a:avLst/>
          </a:prstGeom>
          <a:ln>
            <a:noFill/>
          </a:ln>
          <a:effectLst/>
          <a:scene3d>
            <a:camera prst="orthographicFront">
              <a:rot lat="0" lon="0" rev="0"/>
            </a:camera>
            <a:lightRig rig="contrasting" dir="t">
              <a:rot lat="0" lon="0" rev="7800000"/>
            </a:lightRig>
          </a:scene3d>
          <a:sp3d>
            <a:bevelT w="139700" h="139700"/>
          </a:sp3d>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a:t>Software as a Service</a:t>
            </a:r>
          </a:p>
          <a:p>
            <a:pPr algn="ctr"/>
            <a:r>
              <a:rPr lang="en-US" dirty="0"/>
              <a:t>SaaS</a:t>
            </a:r>
            <a:endParaRPr lang="fr-FR" dirty="0"/>
          </a:p>
        </p:txBody>
      </p:sp>
      <p:sp>
        <p:nvSpPr>
          <p:cNvPr id="30" name="ZoneTexte 29">
            <a:extLst>
              <a:ext uri="{FF2B5EF4-FFF2-40B4-BE49-F238E27FC236}">
                <a16:creationId xmlns:a16="http://schemas.microsoft.com/office/drawing/2014/main" id="{69431554-ACDA-42E5-B76E-8D7BE1F289DF}"/>
              </a:ext>
            </a:extLst>
          </p:cNvPr>
          <p:cNvSpPr txBox="1"/>
          <p:nvPr/>
        </p:nvSpPr>
        <p:spPr>
          <a:xfrm>
            <a:off x="9826752" y="1130653"/>
            <a:ext cx="2206752" cy="1077218"/>
          </a:xfrm>
          <a:prstGeom prst="rect">
            <a:avLst/>
          </a:prstGeom>
          <a:noFill/>
        </p:spPr>
        <p:txBody>
          <a:bodyPr wrap="square">
            <a:spAutoFit/>
          </a:bodyPr>
          <a:lstStyle/>
          <a:p>
            <a:r>
              <a:rPr lang="fr-FR" sz="3200" b="1" dirty="0">
                <a:solidFill>
                  <a:schemeClr val="bg1">
                    <a:lumMod val="65000"/>
                  </a:schemeClr>
                </a:solidFill>
                <a:latin typeface="Brush Script MT" panose="03060802040406070304" pitchFamily="66" charset="0"/>
              </a:rPr>
              <a:t>Essential </a:t>
            </a:r>
            <a:r>
              <a:rPr lang="fr-FR" sz="3200" b="1" dirty="0" err="1">
                <a:solidFill>
                  <a:schemeClr val="bg1">
                    <a:lumMod val="65000"/>
                  </a:schemeClr>
                </a:solidFill>
                <a:latin typeface="Brush Script MT" panose="03060802040406070304" pitchFamily="66" charset="0"/>
              </a:rPr>
              <a:t>Characteristics</a:t>
            </a:r>
            <a:endParaRPr lang="fr-FR" sz="3200" b="1" dirty="0">
              <a:solidFill>
                <a:schemeClr val="bg1">
                  <a:lumMod val="65000"/>
                </a:schemeClr>
              </a:solidFill>
              <a:latin typeface="Brush Script MT" panose="03060802040406070304" pitchFamily="66" charset="0"/>
            </a:endParaRPr>
          </a:p>
        </p:txBody>
      </p:sp>
      <p:sp>
        <p:nvSpPr>
          <p:cNvPr id="31" name="ZoneTexte 30">
            <a:extLst>
              <a:ext uri="{FF2B5EF4-FFF2-40B4-BE49-F238E27FC236}">
                <a16:creationId xmlns:a16="http://schemas.microsoft.com/office/drawing/2014/main" id="{028995B7-F4E0-4658-B672-04A73D593D6D}"/>
              </a:ext>
            </a:extLst>
          </p:cNvPr>
          <p:cNvSpPr txBox="1"/>
          <p:nvPr/>
        </p:nvSpPr>
        <p:spPr>
          <a:xfrm>
            <a:off x="9991344" y="4840855"/>
            <a:ext cx="2572512" cy="1077218"/>
          </a:xfrm>
          <a:prstGeom prst="rect">
            <a:avLst/>
          </a:prstGeom>
          <a:noFill/>
        </p:spPr>
        <p:txBody>
          <a:bodyPr wrap="square">
            <a:spAutoFit/>
          </a:bodyPr>
          <a:lstStyle/>
          <a:p>
            <a:r>
              <a:rPr lang="en-US" sz="3200" b="1" dirty="0">
                <a:solidFill>
                  <a:schemeClr val="bg1">
                    <a:lumMod val="65000"/>
                  </a:schemeClr>
                </a:solidFill>
                <a:latin typeface="Brush Script MT" panose="03060802040406070304" pitchFamily="66" charset="0"/>
              </a:rPr>
              <a:t>D</a:t>
            </a:r>
            <a:r>
              <a:rPr lang="fr-FR" sz="3200" b="1" dirty="0" err="1">
                <a:solidFill>
                  <a:schemeClr val="bg1">
                    <a:lumMod val="65000"/>
                  </a:schemeClr>
                </a:solidFill>
                <a:latin typeface="Brush Script MT" panose="03060802040406070304" pitchFamily="66" charset="0"/>
              </a:rPr>
              <a:t>eployment</a:t>
            </a:r>
            <a:r>
              <a:rPr lang="fr-FR" sz="3200" b="1" dirty="0">
                <a:solidFill>
                  <a:schemeClr val="bg1">
                    <a:lumMod val="65000"/>
                  </a:schemeClr>
                </a:solidFill>
                <a:latin typeface="Brush Script MT" panose="03060802040406070304" pitchFamily="66" charset="0"/>
              </a:rPr>
              <a:t> </a:t>
            </a:r>
            <a:r>
              <a:rPr lang="fr-FR" sz="3200" b="1" dirty="0" err="1">
                <a:solidFill>
                  <a:schemeClr val="bg1">
                    <a:lumMod val="65000"/>
                  </a:schemeClr>
                </a:solidFill>
                <a:latin typeface="Brush Script MT" panose="03060802040406070304" pitchFamily="66" charset="0"/>
              </a:rPr>
              <a:t>models</a:t>
            </a:r>
            <a:endParaRPr lang="fr-FR" sz="3200" b="1" dirty="0">
              <a:solidFill>
                <a:schemeClr val="bg1">
                  <a:lumMod val="65000"/>
                </a:schemeClr>
              </a:solidFill>
              <a:latin typeface="Brush Script MT" panose="03060802040406070304" pitchFamily="66" charset="0"/>
            </a:endParaRPr>
          </a:p>
        </p:txBody>
      </p:sp>
      <p:sp>
        <p:nvSpPr>
          <p:cNvPr id="32" name="ZoneTexte 31">
            <a:extLst>
              <a:ext uri="{FF2B5EF4-FFF2-40B4-BE49-F238E27FC236}">
                <a16:creationId xmlns:a16="http://schemas.microsoft.com/office/drawing/2014/main" id="{EA879FC5-09FD-434C-AB70-D471EAFA06E2}"/>
              </a:ext>
            </a:extLst>
          </p:cNvPr>
          <p:cNvSpPr txBox="1"/>
          <p:nvPr/>
        </p:nvSpPr>
        <p:spPr>
          <a:xfrm>
            <a:off x="9991344" y="3083052"/>
            <a:ext cx="1883664" cy="1077218"/>
          </a:xfrm>
          <a:prstGeom prst="rect">
            <a:avLst/>
          </a:prstGeom>
          <a:noFill/>
        </p:spPr>
        <p:txBody>
          <a:bodyPr wrap="square">
            <a:spAutoFit/>
          </a:bodyPr>
          <a:lstStyle/>
          <a:p>
            <a:r>
              <a:rPr lang="en-US" sz="3200" b="1" dirty="0">
                <a:solidFill>
                  <a:schemeClr val="bg1">
                    <a:lumMod val="65000"/>
                  </a:schemeClr>
                </a:solidFill>
                <a:latin typeface="Brush Script MT" panose="03060802040406070304" pitchFamily="66" charset="0"/>
              </a:rPr>
              <a:t>Service </a:t>
            </a:r>
            <a:r>
              <a:rPr lang="fr-FR" sz="3200" b="1" dirty="0">
                <a:solidFill>
                  <a:schemeClr val="bg1">
                    <a:lumMod val="65000"/>
                  </a:schemeClr>
                </a:solidFill>
                <a:latin typeface="Brush Script MT" panose="03060802040406070304" pitchFamily="66" charset="0"/>
              </a:rPr>
              <a:t> </a:t>
            </a:r>
            <a:r>
              <a:rPr lang="fr-FR" sz="3200" b="1" dirty="0" err="1">
                <a:solidFill>
                  <a:schemeClr val="bg1">
                    <a:lumMod val="65000"/>
                  </a:schemeClr>
                </a:solidFill>
                <a:latin typeface="Brush Script MT" panose="03060802040406070304" pitchFamily="66" charset="0"/>
              </a:rPr>
              <a:t>models</a:t>
            </a:r>
            <a:endParaRPr lang="fr-FR" sz="3200" b="1" dirty="0">
              <a:solidFill>
                <a:schemeClr val="bg1">
                  <a:lumMod val="65000"/>
                </a:schemeClr>
              </a:solidFill>
              <a:latin typeface="Brush Script MT" panose="03060802040406070304" pitchFamily="66" charset="0"/>
            </a:endParaRPr>
          </a:p>
        </p:txBody>
      </p:sp>
      <p:sp>
        <p:nvSpPr>
          <p:cNvPr id="2" name="Nuage 1">
            <a:extLst>
              <a:ext uri="{FF2B5EF4-FFF2-40B4-BE49-F238E27FC236}">
                <a16:creationId xmlns:a16="http://schemas.microsoft.com/office/drawing/2014/main" id="{F6114E8D-19E2-00A9-692D-483837ED90FE}"/>
              </a:ext>
            </a:extLst>
          </p:cNvPr>
          <p:cNvSpPr/>
          <p:nvPr/>
        </p:nvSpPr>
        <p:spPr>
          <a:xfrm>
            <a:off x="694944" y="4785233"/>
            <a:ext cx="1954784" cy="1120140"/>
          </a:xfrm>
          <a:prstGeom prst="cloud">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fr-FR" dirty="0" err="1"/>
              <a:t>Private</a:t>
            </a:r>
            <a:endParaRPr lang="fr-FR" dirty="0"/>
          </a:p>
        </p:txBody>
      </p:sp>
      <p:sp>
        <p:nvSpPr>
          <p:cNvPr id="3" name="Nuage 2">
            <a:extLst>
              <a:ext uri="{FF2B5EF4-FFF2-40B4-BE49-F238E27FC236}">
                <a16:creationId xmlns:a16="http://schemas.microsoft.com/office/drawing/2014/main" id="{C0C61C00-A941-2D50-4707-51F572309C8D}"/>
              </a:ext>
            </a:extLst>
          </p:cNvPr>
          <p:cNvSpPr/>
          <p:nvPr/>
        </p:nvSpPr>
        <p:spPr>
          <a:xfrm>
            <a:off x="2809240" y="4748022"/>
            <a:ext cx="2068576" cy="1120140"/>
          </a:xfrm>
          <a:prstGeom prst="cloud">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fr-FR" dirty="0"/>
              <a:t>Community</a:t>
            </a:r>
          </a:p>
        </p:txBody>
      </p:sp>
      <p:sp>
        <p:nvSpPr>
          <p:cNvPr id="6" name="Nuage 5">
            <a:extLst>
              <a:ext uri="{FF2B5EF4-FFF2-40B4-BE49-F238E27FC236}">
                <a16:creationId xmlns:a16="http://schemas.microsoft.com/office/drawing/2014/main" id="{D3828C95-D7EA-8B34-1C2C-BC9BD5525D92}"/>
              </a:ext>
            </a:extLst>
          </p:cNvPr>
          <p:cNvSpPr/>
          <p:nvPr/>
        </p:nvSpPr>
        <p:spPr>
          <a:xfrm>
            <a:off x="5102352" y="4785233"/>
            <a:ext cx="2068576" cy="1120140"/>
          </a:xfrm>
          <a:prstGeom prst="cloud">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fr-FR" dirty="0"/>
              <a:t>Public</a:t>
            </a:r>
          </a:p>
        </p:txBody>
      </p:sp>
      <p:sp>
        <p:nvSpPr>
          <p:cNvPr id="13" name="Nuage 12">
            <a:extLst>
              <a:ext uri="{FF2B5EF4-FFF2-40B4-BE49-F238E27FC236}">
                <a16:creationId xmlns:a16="http://schemas.microsoft.com/office/drawing/2014/main" id="{94393128-B6DA-BE1C-B8DA-E3E63EAB24A4}"/>
              </a:ext>
            </a:extLst>
          </p:cNvPr>
          <p:cNvSpPr/>
          <p:nvPr/>
        </p:nvSpPr>
        <p:spPr>
          <a:xfrm>
            <a:off x="7371080" y="4840855"/>
            <a:ext cx="2068576" cy="1120140"/>
          </a:xfrm>
          <a:prstGeom prst="cloud">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fr-FR" dirty="0" err="1"/>
              <a:t>Hybrid</a:t>
            </a:r>
            <a:endParaRPr lang="fr-FR" dirty="0"/>
          </a:p>
        </p:txBody>
      </p:sp>
    </p:spTree>
    <p:extLst>
      <p:ext uri="{BB962C8B-B14F-4D97-AF65-F5344CB8AC3E}">
        <p14:creationId xmlns:p14="http://schemas.microsoft.com/office/powerpoint/2010/main" val="7144458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6" grpId="0" animBg="1"/>
      <p:bldP spid="1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0CBF9FC-7B59-4B77-8C03-5B4891557DBD}"/>
              </a:ext>
            </a:extLst>
          </p:cNvPr>
          <p:cNvSpPr>
            <a:spLocks noGrp="1"/>
          </p:cNvSpPr>
          <p:nvPr>
            <p:ph type="title"/>
          </p:nvPr>
        </p:nvSpPr>
        <p:spPr>
          <a:xfrm>
            <a:off x="524741" y="620392"/>
            <a:ext cx="3808268" cy="5504688"/>
          </a:xfrm>
        </p:spPr>
        <p:txBody>
          <a:bodyPr>
            <a:normAutofit/>
          </a:bodyPr>
          <a:lstStyle/>
          <a:p>
            <a:r>
              <a:rPr lang="fr-FR" sz="5600" dirty="0" err="1">
                <a:solidFill>
                  <a:schemeClr val="accent5"/>
                </a:solidFill>
              </a:rPr>
              <a:t>Deployment</a:t>
            </a:r>
            <a:r>
              <a:rPr lang="fr-FR" sz="5600" dirty="0">
                <a:solidFill>
                  <a:schemeClr val="accent5"/>
                </a:solidFill>
              </a:rPr>
              <a:t> </a:t>
            </a:r>
            <a:r>
              <a:rPr lang="fr-FR" sz="5600" dirty="0" err="1">
                <a:solidFill>
                  <a:schemeClr val="accent5"/>
                </a:solidFill>
              </a:rPr>
              <a:t>Models</a:t>
            </a:r>
            <a:r>
              <a:rPr lang="fr-FR" sz="5600" dirty="0">
                <a:solidFill>
                  <a:schemeClr val="accent5"/>
                </a:solidFill>
              </a:rPr>
              <a:t>:</a:t>
            </a:r>
          </a:p>
        </p:txBody>
      </p:sp>
      <p:graphicFrame>
        <p:nvGraphicFramePr>
          <p:cNvPr id="108" name="Espace réservé du contenu 2">
            <a:extLst>
              <a:ext uri="{FF2B5EF4-FFF2-40B4-BE49-F238E27FC236}">
                <a16:creationId xmlns:a16="http://schemas.microsoft.com/office/drawing/2014/main" id="{89141526-5B65-14D7-3A99-59B13AD9140F}"/>
              </a:ext>
            </a:extLst>
          </p:cNvPr>
          <p:cNvGraphicFramePr>
            <a:graphicFrameLocks noGrp="1"/>
          </p:cNvGraphicFramePr>
          <p:nvPr>
            <p:ph idx="1"/>
            <p:extLst>
              <p:ext uri="{D42A27DB-BD31-4B8C-83A1-F6EECF244321}">
                <p14:modId xmlns:p14="http://schemas.microsoft.com/office/powerpoint/2010/main" val="2499498293"/>
              </p:ext>
            </p:extLst>
          </p:nvPr>
        </p:nvGraphicFramePr>
        <p:xfrm>
          <a:off x="4333009" y="390144"/>
          <a:ext cx="7493231" cy="61569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327696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92D944E-3F92-CE4C-E355-4E04AEF83118}"/>
              </a:ext>
            </a:extLst>
          </p:cNvPr>
          <p:cNvSpPr>
            <a:spLocks noGrp="1"/>
          </p:cNvSpPr>
          <p:nvPr>
            <p:ph type="title"/>
          </p:nvPr>
        </p:nvSpPr>
        <p:spPr>
          <a:xfrm>
            <a:off x="635000" y="640823"/>
            <a:ext cx="3418659" cy="5583148"/>
          </a:xfrm>
        </p:spPr>
        <p:txBody>
          <a:bodyPr anchor="ctr">
            <a:normAutofit/>
          </a:bodyPr>
          <a:lstStyle/>
          <a:p>
            <a:r>
              <a:rPr lang="fr-FR" sz="4800" dirty="0"/>
              <a:t>Public</a:t>
            </a:r>
            <a:r>
              <a:rPr lang="fr-FR" sz="4600" dirty="0"/>
              <a:t> Cloud </a:t>
            </a:r>
            <a:r>
              <a:rPr lang="fr-FR" sz="4600" dirty="0" err="1"/>
              <a:t>Deployments</a:t>
            </a:r>
            <a:endParaRPr lang="fr-FR" sz="4600" dirty="0"/>
          </a:p>
        </p:txBody>
      </p:sp>
      <p:graphicFrame>
        <p:nvGraphicFramePr>
          <p:cNvPr id="9" name="Espace réservé du contenu 2">
            <a:extLst>
              <a:ext uri="{FF2B5EF4-FFF2-40B4-BE49-F238E27FC236}">
                <a16:creationId xmlns:a16="http://schemas.microsoft.com/office/drawing/2014/main" id="{0E40BF7B-A8D9-6691-8243-A2A50AB88E63}"/>
              </a:ext>
            </a:extLst>
          </p:cNvPr>
          <p:cNvGraphicFramePr>
            <a:graphicFrameLocks noGrp="1"/>
          </p:cNvGraphicFramePr>
          <p:nvPr>
            <p:ph idx="1"/>
            <p:extLst>
              <p:ext uri="{D42A27DB-BD31-4B8C-83A1-F6EECF244321}">
                <p14:modId xmlns:p14="http://schemas.microsoft.com/office/powerpoint/2010/main" val="3944740946"/>
              </p:ext>
            </p:extLst>
          </p:nvPr>
        </p:nvGraphicFramePr>
        <p:xfrm>
          <a:off x="4648018" y="640822"/>
          <a:ext cx="6900512" cy="55361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87807465"/>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22689</TotalTime>
  <Words>2619</Words>
  <Application>Microsoft Office PowerPoint</Application>
  <PresentationFormat>Grand écran</PresentationFormat>
  <Paragraphs>399</Paragraphs>
  <Slides>48</Slides>
  <Notes>12</Notes>
  <HiddenSlides>1</HiddenSlides>
  <MMClips>5</MMClips>
  <ScaleCrop>false</ScaleCrop>
  <HeadingPairs>
    <vt:vector size="6" baseType="variant">
      <vt:variant>
        <vt:lpstr>Polices utilisées</vt:lpstr>
      </vt:variant>
      <vt:variant>
        <vt:i4>12</vt:i4>
      </vt:variant>
      <vt:variant>
        <vt:lpstr>Thème</vt:lpstr>
      </vt:variant>
      <vt:variant>
        <vt:i4>1</vt:i4>
      </vt:variant>
      <vt:variant>
        <vt:lpstr>Titres des diapositives</vt:lpstr>
      </vt:variant>
      <vt:variant>
        <vt:i4>48</vt:i4>
      </vt:variant>
    </vt:vector>
  </HeadingPairs>
  <TitlesOfParts>
    <vt:vector size="61" baseType="lpstr">
      <vt:lpstr>Arial</vt:lpstr>
      <vt:lpstr>Brush Script MT</vt:lpstr>
      <vt:lpstr>Calibri</vt:lpstr>
      <vt:lpstr>Calibri Light</vt:lpstr>
      <vt:lpstr>IBM Plex Sans</vt:lpstr>
      <vt:lpstr>metropolislight</vt:lpstr>
      <vt:lpstr>Open Sans</vt:lpstr>
      <vt:lpstr>OpenSans</vt:lpstr>
      <vt:lpstr>Roboto</vt:lpstr>
      <vt:lpstr>Source Sans Pro</vt:lpstr>
      <vt:lpstr>SourceSansPro</vt:lpstr>
      <vt:lpstr>Wingdings</vt:lpstr>
      <vt:lpstr>Thème Office</vt:lpstr>
      <vt:lpstr>Cloud computing</vt:lpstr>
      <vt:lpstr>What is Cloud computing?</vt:lpstr>
      <vt:lpstr>Présentation PowerPoint</vt:lpstr>
      <vt:lpstr>Essential Characteristics:</vt:lpstr>
      <vt:lpstr>Présentation PowerPoint</vt:lpstr>
      <vt:lpstr>Service Models:</vt:lpstr>
      <vt:lpstr>Présentation PowerPoint</vt:lpstr>
      <vt:lpstr>Deployment Models:</vt:lpstr>
      <vt:lpstr>Public Cloud Deployments</vt:lpstr>
      <vt:lpstr>Private Cloud Deployments</vt:lpstr>
      <vt:lpstr>Community  Cloud Deployments</vt:lpstr>
      <vt:lpstr>Hybrid   Cloud Deployments</vt:lpstr>
      <vt:lpstr>Virtualization </vt:lpstr>
      <vt:lpstr>Virtualization</vt:lpstr>
      <vt:lpstr>Virtualization</vt:lpstr>
      <vt:lpstr>Containers</vt:lpstr>
      <vt:lpstr>Containers benfits </vt:lpstr>
      <vt:lpstr>Virtualization Vs Containers </vt:lpstr>
      <vt:lpstr>Container vs hypervisor</vt:lpstr>
      <vt:lpstr>Container/hypervisor use purpose</vt:lpstr>
      <vt:lpstr>Service Models in details </vt:lpstr>
      <vt:lpstr>Deployment Models</vt:lpstr>
      <vt:lpstr>Présentation PowerPoint</vt:lpstr>
      <vt:lpstr>What is serverless computing?</vt:lpstr>
      <vt:lpstr>Présentation PowerPoint</vt:lpstr>
      <vt:lpstr>Public vs Private</vt:lpstr>
      <vt:lpstr>What is cost optimization?</vt:lpstr>
      <vt:lpstr>CapEx vs OpEx spending</vt:lpstr>
      <vt:lpstr>CapEx vs OpEx</vt:lpstr>
      <vt:lpstr>Benefits of using cloud services</vt:lpstr>
      <vt:lpstr>Benefits of using cloud services</vt:lpstr>
      <vt:lpstr>Key Drivers for moving to cloud</vt:lpstr>
      <vt:lpstr>Infrastructure and Workloads</vt:lpstr>
      <vt:lpstr>SaaS and development platforms</vt:lpstr>
      <vt:lpstr>speed and productivity</vt:lpstr>
      <vt:lpstr>Risk Exposure</vt:lpstr>
      <vt:lpstr> Benefits of cloud adoption</vt:lpstr>
      <vt:lpstr>Flexibility</vt:lpstr>
      <vt:lpstr>Efficiency</vt:lpstr>
      <vt:lpstr>Strategic value</vt:lpstr>
      <vt:lpstr>Challenge of cloud adoption</vt:lpstr>
      <vt:lpstr>Magic Quadrant pour l'infrastructure cloud et les services de plateforme édition 2021/2022</vt:lpstr>
      <vt:lpstr>Magic Quadrant for Cloud Database Management Systems</vt:lpstr>
      <vt:lpstr>QCM</vt:lpstr>
      <vt:lpstr>QCM</vt:lpstr>
      <vt:lpstr>QCM</vt:lpstr>
      <vt:lpstr>Microsoft (AZ-900) Certification</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vixen heart</dc:creator>
  <cp:lastModifiedBy>BOUTROS, Darren</cp:lastModifiedBy>
  <cp:revision>3</cp:revision>
  <dcterms:created xsi:type="dcterms:W3CDTF">2022-02-05T20:29:22Z</dcterms:created>
  <dcterms:modified xsi:type="dcterms:W3CDTF">2023-03-06T07:54:44Z</dcterms:modified>
</cp:coreProperties>
</file>